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image" Target="../media/image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image" Target="../media/image1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image" Target="../media/image17.jpg"/><Relationship Id="rId5" Type="http://schemas.openxmlformats.org/officeDocument/2006/relationships/image" Target="../media/image1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Relationship Id="rId4" Type="http://schemas.openxmlformats.org/officeDocument/2006/relationships/image" Target="../media/image21.jpg"/><Relationship Id="rId5" Type="http://schemas.openxmlformats.org/officeDocument/2006/relationships/image" Target="../media/image22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95604"/>
            <a:ext cx="439864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>
                <a:latin typeface="Times New Roman"/>
                <a:cs typeface="Times New Roman"/>
              </a:rPr>
              <a:t>L</a:t>
            </a:r>
            <a:r>
              <a:rPr dirty="0" smtClean="0" sz="1600" spc="-10">
                <a:latin typeface="Times New Roman"/>
                <a:cs typeface="Times New Roman"/>
              </a:rPr>
              <a:t>ect</a:t>
            </a:r>
            <a:r>
              <a:rPr dirty="0" smtClean="0" sz="1600" spc="-5">
                <a:latin typeface="Times New Roman"/>
                <a:cs typeface="Times New Roman"/>
              </a:rPr>
              <a:t>u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e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tw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/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C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5">
                <a:latin typeface="Times New Roman"/>
                <a:cs typeface="Times New Roman"/>
              </a:rPr>
              <a:t>u</a:t>
            </a:r>
            <a:r>
              <a:rPr dirty="0" smtClean="0" sz="1600" spc="-5">
                <a:latin typeface="Times New Roman"/>
                <a:cs typeface="Times New Roman"/>
              </a:rPr>
              <a:t>l</a:t>
            </a:r>
            <a:r>
              <a:rPr dirty="0" smtClean="0" sz="1600" spc="5">
                <a:latin typeface="Times New Roman"/>
                <a:cs typeface="Times New Roman"/>
              </a:rPr>
              <a:t>o</a:t>
            </a:r>
            <a:r>
              <a:rPr dirty="0" smtClean="0" sz="1600" spc="-45">
                <a:latin typeface="Times New Roman"/>
                <a:cs typeface="Times New Roman"/>
              </a:rPr>
              <a:t>m</a:t>
            </a:r>
            <a:r>
              <a:rPr dirty="0" smtClean="0" sz="1600" spc="-10">
                <a:latin typeface="Times New Roman"/>
                <a:cs typeface="Times New Roman"/>
              </a:rPr>
              <a:t>b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ce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&amp;</a:t>
            </a:r>
            <a:r>
              <a:rPr dirty="0" smtClean="0" sz="1600" spc="-15">
                <a:latin typeface="Times New Roman"/>
                <a:cs typeface="Times New Roman"/>
              </a:rPr>
              <a:t> </a:t>
            </a:r>
            <a:r>
              <a:rPr dirty="0" smtClean="0" sz="1600" spc="-15">
                <a:latin typeface="Times New Roman"/>
                <a:cs typeface="Times New Roman"/>
              </a:rPr>
              <a:t>E</a:t>
            </a:r>
            <a:r>
              <a:rPr dirty="0" smtClean="0" sz="1600" spc="-5">
                <a:latin typeface="Times New Roman"/>
                <a:cs typeface="Times New Roman"/>
              </a:rPr>
              <a:t>l</a:t>
            </a:r>
            <a:r>
              <a:rPr dirty="0" smtClean="0" sz="1600" spc="0">
                <a:latin typeface="Times New Roman"/>
                <a:cs typeface="Times New Roman"/>
              </a:rPr>
              <a:t>e</a:t>
            </a:r>
            <a:r>
              <a:rPr dirty="0" smtClean="0" sz="1600" spc="-10">
                <a:latin typeface="Times New Roman"/>
                <a:cs typeface="Times New Roman"/>
              </a:rPr>
              <a:t>c</a:t>
            </a:r>
            <a:r>
              <a:rPr dirty="0" smtClean="0" sz="1600" spc="5">
                <a:latin typeface="Times New Roman"/>
                <a:cs typeface="Times New Roman"/>
              </a:rPr>
              <a:t>t</a:t>
            </a:r>
            <a:r>
              <a:rPr dirty="0" smtClean="0" sz="1600" spc="-15">
                <a:latin typeface="Times New Roman"/>
                <a:cs typeface="Times New Roman"/>
              </a:rPr>
              <a:t>r</a:t>
            </a:r>
            <a:r>
              <a:rPr dirty="0" smtClean="0" sz="1600" spc="-10">
                <a:latin typeface="Times New Roman"/>
                <a:cs typeface="Times New Roman"/>
              </a:rPr>
              <a:t>ic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10">
                <a:latin typeface="Times New Roman"/>
                <a:cs typeface="Times New Roman"/>
              </a:rPr>
              <a:t>ield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i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te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sity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1310652"/>
            <a:ext cx="5932716" cy="7052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42772" y="4417763"/>
            <a:ext cx="787706" cy="2974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443210" y="7271132"/>
            <a:ext cx="1299989" cy="11402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310568" y="7260115"/>
            <a:ext cx="2930486" cy="1173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503363" y="8747392"/>
            <a:ext cx="407624" cy="1266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61444" y="1086538"/>
            <a:ext cx="20891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20750" y="1052263"/>
            <a:ext cx="1236345" cy="210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35">
                <a:solidFill>
                  <a:srgbClr val="0F0F0F"/>
                </a:solidFill>
                <a:latin typeface="Times New Roman"/>
                <a:cs typeface="Times New Roman"/>
              </a:rPr>
              <a:t>az,</a:t>
            </a:r>
            <a:r>
              <a:rPr dirty="0" smtClean="0" sz="1300" spc="-1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60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sz="1300" spc="-745">
                <a:solidFill>
                  <a:srgbClr val="0F0F0F"/>
                </a:solidFill>
                <a:latin typeface="Times New Roman"/>
                <a:cs typeface="Times New Roman"/>
              </a:rPr>
              <a:t>3</a:t>
            </a:r>
            <a:r>
              <a:rPr dirty="0" smtClean="0" baseline="43209" sz="1350" spc="419">
                <a:solidFill>
                  <a:srgbClr val="0F0F0F"/>
                </a:solidFill>
                <a:latin typeface="Arial"/>
                <a:cs typeface="Arial"/>
              </a:rPr>
              <a:t>1</a:t>
            </a:r>
            <a:r>
              <a:rPr dirty="0" smtClean="0" sz="1300" spc="145">
                <a:solidFill>
                  <a:srgbClr val="0F0F0F"/>
                </a:solidFill>
                <a:latin typeface="Times New Roman"/>
                <a:cs typeface="Times New Roman"/>
              </a:rPr>
              <a:t>(-</a:t>
            </a:r>
            <a:r>
              <a:rPr dirty="0" smtClean="0" sz="13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45">
                <a:solidFill>
                  <a:srgbClr val="0F0F0F"/>
                </a:solidFill>
                <a:latin typeface="Times New Roman"/>
                <a:cs typeface="Times New Roman"/>
              </a:rPr>
              <a:t>+-,.</a:t>
            </a:r>
            <a:r>
              <a:rPr dirty="0" smtClean="0" sz="1300" spc="-1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+2a.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09313" y="1266327"/>
            <a:ext cx="242951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745">
                <a:solidFill>
                  <a:srgbClr val="0F0F0F"/>
                </a:solidFill>
                <a:latin typeface="Times New Roman"/>
                <a:cs typeface="Times New Roman"/>
              </a:rPr>
              <a:t>'</a:t>
            </a:r>
            <a:r>
              <a:rPr dirty="0" smtClean="0" sz="900" spc="565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50" u="heavy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75" u="heavy">
                <a:solidFill>
                  <a:srgbClr val="0F0F0F"/>
                </a:solidFill>
                <a:latin typeface="Times New Roman"/>
                <a:cs typeface="Times New Roman"/>
              </a:rPr>
              <a:t>20</a:t>
            </a:r>
            <a:r>
              <a:rPr dirty="0" smtClean="0" sz="900" spc="-155" u="heavy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 u="heavy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15" u="heavy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50" u="heavy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 u="heavy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105" u="heavy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260" u="heavy">
                <a:solidFill>
                  <a:srgbClr val="525252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-55" u="heavy">
                <a:solidFill>
                  <a:srgbClr val="525252"/>
                </a:solidFill>
                <a:latin typeface="Times New Roman"/>
                <a:cs typeface="Times New Roman"/>
              </a:rPr>
              <a:t> </a:t>
            </a:r>
            <a:r>
              <a:rPr dirty="0" smtClean="0" sz="550" spc="200" u="heavy">
                <a:solidFill>
                  <a:srgbClr val="232323"/>
                </a:solidFill>
                <a:latin typeface="Times New Roman"/>
                <a:cs typeface="Times New Roman"/>
              </a:rPr>
              <a:t>}</a:t>
            </a:r>
            <a:r>
              <a:rPr dirty="0" smtClean="0" sz="550" spc="130" u="heavy">
                <a:solidFill>
                  <a:srgbClr val="23232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14" u="heavy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-55" u="heavy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 u="heavy">
                <a:solidFill>
                  <a:srgbClr val="0F0F0F"/>
                </a:solidFill>
                <a:latin typeface="Times New Roman"/>
                <a:cs typeface="Times New Roman"/>
              </a:rPr>
              <a:t>300</a:t>
            </a:r>
            <a:r>
              <a:rPr dirty="0" smtClean="0" sz="1000" spc="-75" u="heavy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 u="heavy">
                <a:solidFill>
                  <a:srgbClr val="23232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-40" u="heavy">
                <a:solidFill>
                  <a:srgbClr val="23232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-20" u="heavy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70" u="heavy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640" u="heavy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135">
                <a:solidFill>
                  <a:srgbClr val="0F0F0F"/>
                </a:solidFill>
                <a:latin typeface="Times New Roman"/>
                <a:cs typeface="Times New Roman"/>
              </a:rPr>
              <a:t>(-2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5">
                <a:solidFill>
                  <a:srgbClr val="232323"/>
                </a:solidFill>
                <a:latin typeface="Times New Roman"/>
                <a:cs typeface="Times New Roman"/>
              </a:rPr>
              <a:t>..</a:t>
            </a:r>
            <a:r>
              <a:rPr dirty="0" smtClean="0" sz="1000" spc="-16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4">
                <a:solidFill>
                  <a:srgbClr val="0F0F0F"/>
                </a:solidFill>
                <a:latin typeface="Arial"/>
                <a:cs typeface="Arial"/>
              </a:rPr>
              <a:t>+.</a:t>
            </a:r>
            <a:r>
              <a:rPr dirty="0" smtClean="0" sz="1100" spc="135">
                <a:solidFill>
                  <a:srgbClr val="0F0F0F"/>
                </a:solidFill>
                <a:latin typeface="Arial"/>
                <a:cs typeface="Arial"/>
              </a:rPr>
              <a:t>,</a:t>
            </a:r>
            <a:r>
              <a:rPr dirty="0" smtClean="0" sz="1100" spc="170">
                <a:solidFill>
                  <a:srgbClr val="0F0F0F"/>
                </a:solidFill>
                <a:latin typeface="Arial"/>
                <a:cs typeface="Arial"/>
              </a:rPr>
              <a:t>+</a:t>
            </a:r>
            <a:r>
              <a:rPr dirty="0" smtClean="0" sz="2000" spc="-360">
                <a:solidFill>
                  <a:srgbClr val="0F0F0F"/>
                </a:solidFill>
                <a:latin typeface="Times New Roman"/>
                <a:cs typeface="Times New Roman"/>
              </a:rPr>
              <a:t>2a.</a:t>
            </a:r>
            <a:r>
              <a:rPr dirty="0" smtClean="0" sz="2000" spc="-29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14393" y="1373360"/>
            <a:ext cx="8445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185">
                <a:solidFill>
                  <a:srgbClr val="232323"/>
                </a:solidFill>
                <a:latin typeface="Times New Roman"/>
                <a:cs typeface="Times New Roman"/>
              </a:rPr>
              <a:t>6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80924" y="1532722"/>
            <a:ext cx="195580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5125" algn="l"/>
                <a:tab pos="1863089" algn="l"/>
              </a:tabLst>
            </a:pPr>
            <a:r>
              <a:rPr dirty="0" smtClean="0" sz="600" spc="100">
                <a:solidFill>
                  <a:srgbClr val="0F0F0F"/>
                </a:solidFill>
                <a:latin typeface="Times New Roman"/>
                <a:cs typeface="Times New Roman"/>
              </a:rPr>
              <a:t>I</a:t>
            </a:r>
            <a:r>
              <a:rPr dirty="0" smtClean="0" sz="600" spc="100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35">
                <a:solidFill>
                  <a:srgbClr val="0F0F0F"/>
                </a:solidFill>
                <a:latin typeface="Times New Roman"/>
                <a:cs typeface="Times New Roman"/>
              </a:rPr>
              <a:t>4Jr(J</a:t>
            </a:r>
            <a:r>
              <a:rPr dirty="0" smtClean="0" sz="900" spc="30">
                <a:solidFill>
                  <a:srgbClr val="0F0F0F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85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27777" sz="900" spc="67">
                <a:solidFill>
                  <a:srgbClr val="0F0F0F"/>
                </a:solidFill>
                <a:latin typeface="Times New Roman"/>
                <a:cs typeface="Times New Roman"/>
              </a:rPr>
              <a:t>9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/361f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0">
                <a:solidFill>
                  <a:srgbClr val="0F0F0F"/>
                </a:solidFill>
                <a:latin typeface="Times New Roman"/>
                <a:cs typeface="Times New Roman"/>
              </a:rPr>
              <a:t>{3</a:t>
            </a:r>
            <a:r>
              <a:rPr dirty="0" smtClean="0" sz="900" spc="-75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baseline="27777" sz="900" spc="652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baseline="27777" sz="900" spc="652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175">
                <a:solidFill>
                  <a:srgbClr val="0F0F0F"/>
                </a:solidFill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7025" y="1563018"/>
            <a:ext cx="1123315" cy="422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105">
                <a:solidFill>
                  <a:srgbClr val="363636"/>
                </a:solidFill>
                <a:latin typeface="Times New Roman"/>
                <a:cs typeface="Times New Roman"/>
              </a:rPr>
              <a:t>..</a:t>
            </a:r>
            <a:r>
              <a:rPr dirty="0" smtClean="0" sz="1250" spc="6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85">
                <a:solidFill>
                  <a:srgbClr val="0F0F0F"/>
                </a:solidFill>
                <a:latin typeface="Times New Roman"/>
                <a:cs typeface="Times New Roman"/>
              </a:rPr>
              <a:t>2a.-</a:t>
            </a:r>
            <a:r>
              <a:rPr dirty="0" smtClean="0" sz="125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2700" spc="95" i="1">
                <a:solidFill>
                  <a:srgbClr val="0F0F0F"/>
                </a:solidFill>
                <a:latin typeface="Times New Roman"/>
                <a:cs typeface="Times New Roman"/>
              </a:rPr>
              <a:t>i</a:t>
            </a:r>
            <a:r>
              <a:rPr dirty="0" smtClean="0" sz="2700" spc="55" i="1">
                <a:solidFill>
                  <a:srgbClr val="0F0F0F"/>
                </a:solidFill>
                <a:latin typeface="Times New Roman"/>
                <a:cs typeface="Times New Roman"/>
              </a:rPr>
              <a:t>-</a:t>
            </a:r>
            <a:r>
              <a:rPr dirty="0" smtClean="0" sz="2000" spc="-360">
                <a:solidFill>
                  <a:srgbClr val="0F0F0F"/>
                </a:solidFill>
                <a:latin typeface="Times New Roman"/>
                <a:cs typeface="Times New Roman"/>
              </a:rPr>
              <a:t>2a.</a:t>
            </a:r>
            <a:r>
              <a:rPr dirty="0" smtClean="0" sz="2000" spc="-14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225">
                <a:solidFill>
                  <a:srgbClr val="0F0F0F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0427" y="1460269"/>
            <a:ext cx="29083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25">
                <a:solidFill>
                  <a:srgbClr val="0F0F0F"/>
                </a:solidFill>
                <a:latin typeface="Times New Roman"/>
                <a:cs typeface="Times New Roman"/>
              </a:rPr>
              <a:t>Tben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0427" y="2099249"/>
            <a:ext cx="5178425" cy="168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45">
                <a:solidFill>
                  <a:srgbClr val="0F0F0F"/>
                </a:solidFill>
                <a:latin typeface="Arial"/>
                <a:cs typeface="Arial"/>
              </a:rPr>
              <a:t>1be</a:t>
            </a:r>
            <a:r>
              <a:rPr dirty="0" smtClean="0" sz="950" spc="-17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-30">
                <a:solidFill>
                  <a:srgbClr val="0F0F0F"/>
                </a:solidFill>
                <a:latin typeface="Arial"/>
                <a:cs typeface="Arial"/>
              </a:rPr>
              <a:t>force</a:t>
            </a:r>
            <a:r>
              <a:rPr dirty="0" smtClean="0" sz="950" spc="2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75">
                <a:solidFill>
                  <a:srgbClr val="0F0F0F"/>
                </a:solidFill>
                <a:latin typeface="Times New Roman"/>
                <a:cs typeface="Times New Roman"/>
              </a:rPr>
              <a:t>mqnitude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0F0F0F"/>
                </a:solidFill>
                <a:latin typeface="Times New Roman"/>
                <a:cs typeface="Times New Roman"/>
              </a:rPr>
              <a:t>1$</a:t>
            </a:r>
            <a:r>
              <a:rPr dirty="0" smtClean="0" sz="9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70">
                <a:solidFill>
                  <a:srgbClr val="0F0F0F"/>
                </a:solidFill>
                <a:latin typeface="Times New Roman"/>
                <a:cs typeface="Times New Roman"/>
              </a:rPr>
              <a:t>6</a:t>
            </a:r>
            <a:r>
              <a:rPr dirty="0" smtClean="0" sz="950" spc="-10">
                <a:solidFill>
                  <a:srgbClr val="0F0F0F"/>
                </a:solidFill>
                <a:latin typeface="Times New Roman"/>
                <a:cs typeface="Times New Roman"/>
              </a:rPr>
              <a:t>N</a:t>
            </a:r>
            <a:r>
              <a:rPr dirty="0" smtClean="0" sz="95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0F0F0F"/>
                </a:solidFill>
                <a:latin typeface="Arial"/>
                <a:cs typeface="Arial"/>
              </a:rPr>
              <a:t>direction</a:t>
            </a:r>
            <a:r>
              <a:rPr dirty="0" smtClean="0" sz="900" spc="-4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20">
                <a:solidFill>
                  <a:srgbClr val="232323"/>
                </a:solidFill>
                <a:latin typeface="Arial"/>
                <a:cs typeface="Arial"/>
              </a:rPr>
              <a:t>is</a:t>
            </a:r>
            <a:r>
              <a:rPr dirty="0" smtClean="0" sz="900" spc="-8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such</a:t>
            </a:r>
            <a:r>
              <a:rPr dirty="0" smtClean="0" sz="95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that</a:t>
            </a:r>
            <a:r>
              <a:rPr dirty="0" smtClean="0" sz="95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0F0F0F"/>
                </a:solidFill>
                <a:latin typeface="Times New Roman"/>
                <a:cs typeface="Times New Roman"/>
              </a:rPr>
              <a:t>Q</a:t>
            </a:r>
            <a:r>
              <a:rPr dirty="0" smtClean="0" baseline="-15151" sz="825" spc="382">
                <a:solidFill>
                  <a:srgbClr val="363636"/>
                </a:solidFill>
                <a:latin typeface="Arial"/>
                <a:cs typeface="Arial"/>
              </a:rPr>
              <a:t>1</a:t>
            </a:r>
            <a:r>
              <a:rPr dirty="0" smtClean="0" sz="900" spc="25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232323"/>
                </a:solidFill>
                <a:latin typeface="Times New Roman"/>
                <a:cs typeface="Times New Roman"/>
              </a:rPr>
              <a:t>attracted</a:t>
            </a:r>
            <a:r>
              <a:rPr dirty="0" smtClean="0" sz="950" spc="6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-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F0F0F"/>
                </a:solidFill>
                <a:latin typeface="Times New Roman"/>
                <a:cs typeface="Times New Roman"/>
              </a:rPr>
              <a:t>Qz</a:t>
            </a:r>
            <a:r>
              <a:rPr dirty="0" smtClean="0" sz="95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unlike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0F0F0F"/>
                </a:solidFill>
                <a:latin typeface="Times New Roman"/>
                <a:cs typeface="Times New Roman"/>
              </a:rPr>
              <a:t>charges</a:t>
            </a:r>
            <a:r>
              <a:rPr dirty="0" smtClean="0" sz="95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232323"/>
                </a:solidFill>
                <a:latin typeface="Times New Roman"/>
                <a:cs typeface="Times New Roman"/>
              </a:rPr>
              <a:t>attract</a:t>
            </a:r>
            <a:r>
              <a:rPr dirty="0" smtClean="0" sz="950" spc="25">
                <a:solidFill>
                  <a:srgbClr val="232323"/>
                </a:solidFill>
                <a:latin typeface="Times New Roman"/>
                <a:cs typeface="Times New Roman"/>
              </a:rPr>
              <a:t>).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6273" y="2379337"/>
            <a:ext cx="536067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30">
                <a:solidFill>
                  <a:srgbClr val="0F0F0F"/>
                </a:solidFill>
                <a:latin typeface="Arial"/>
                <a:cs typeface="Arial"/>
              </a:rPr>
              <a:t>This</a:t>
            </a:r>
            <a:r>
              <a:rPr dirty="0" smtClean="0" sz="950" spc="-3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relationship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bilinear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charges.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Consequently,</a:t>
            </a:r>
            <a:r>
              <a:rPr dirty="0" smtClean="0" sz="10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superposition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232323"/>
                </a:solidFill>
                <a:latin typeface="Times New Roman"/>
                <a:cs typeface="Times New Roman"/>
              </a:rPr>
              <a:t>applies,</a:t>
            </a:r>
            <a:r>
              <a:rPr dirty="0" smtClean="0" sz="1000" spc="4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55936" y="2412924"/>
            <a:ext cx="5573395" cy="4419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2310"/>
              </a:lnSpc>
            </a:pP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40" i="1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950" spc="50" i="1">
                <a:solidFill>
                  <a:srgbClr val="0F0F0F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due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45" i="1">
                <a:solidFill>
                  <a:srgbClr val="0F0F0F"/>
                </a:solidFill>
                <a:latin typeface="Times New Roman"/>
                <a:cs typeface="Times New Roman"/>
              </a:rPr>
              <a:t>ton-</a:t>
            </a:r>
            <a:r>
              <a:rPr dirty="0" smtClean="0" sz="1100" spc="-2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0">
                <a:solidFill>
                  <a:srgbClr val="0F0F0F"/>
                </a:solidFill>
                <a:latin typeface="Arial"/>
                <a:cs typeface="Arial"/>
              </a:rPr>
              <a:t>1</a:t>
            </a:r>
            <a:r>
              <a:rPr dirty="0" smtClean="0" sz="1000" spc="65">
                <a:solidFill>
                  <a:srgbClr val="232323"/>
                </a:solidFill>
                <a:latin typeface="Times New Roman"/>
                <a:cs typeface="Times New Roman"/>
              </a:rPr>
              <a:t>other</a:t>
            </a:r>
            <a:r>
              <a:rPr dirty="0" smtClean="0" sz="1000" spc="1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charges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 i="1">
                <a:solidFill>
                  <a:srgbClr val="0F0F0F"/>
                </a:solidFill>
                <a:latin typeface="Times New Roman"/>
                <a:cs typeface="Times New Roman"/>
              </a:rPr>
              <a:t>Q2</a:t>
            </a:r>
            <a:r>
              <a:rPr dirty="0" smtClean="0" sz="950" spc="5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25" i="1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Q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J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25">
                <a:solidFill>
                  <a:srgbClr val="232323"/>
                </a:solidFill>
                <a:latin typeface="Times New Roman"/>
                <a:cs typeface="Times New Roman"/>
              </a:rPr>
              <a:t>•...•</a:t>
            </a:r>
            <a:r>
              <a:rPr dirty="0" smtClean="0" sz="1000" spc="-7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 i="1">
                <a:solidFill>
                  <a:srgbClr val="0F0F0F"/>
                </a:solidFill>
                <a:latin typeface="Times New Roman"/>
                <a:cs typeface="Times New Roman"/>
              </a:rPr>
              <a:t>Q,.</a:t>
            </a:r>
            <a:r>
              <a:rPr dirty="0" smtClean="0" sz="950" spc="-10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0" i="1">
                <a:solidFill>
                  <a:srgbClr val="0F0F0F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100" spc="-1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 i="1">
                <a:solidFill>
                  <a:srgbClr val="0F0F0F"/>
                </a:solidFill>
                <a:latin typeface="Times New Roman"/>
                <a:cs typeface="Times New Roman"/>
              </a:rPr>
              <a:t>sum</a:t>
            </a:r>
            <a:r>
              <a:rPr dirty="0" smtClean="0" sz="1100" spc="7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individual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075"/>
              </a:lnSpc>
            </a:pP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forces: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47873" y="2912813"/>
            <a:ext cx="1123950" cy="171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89305" algn="l"/>
              </a:tabLst>
            </a:pPr>
            <a:r>
              <a:rPr dirty="0" smtClean="0" sz="1050" i="1">
                <a:solidFill>
                  <a:srgbClr val="0F0F0F"/>
                </a:solidFill>
                <a:latin typeface="Arial"/>
                <a:cs typeface="Arial"/>
              </a:rPr>
              <a:t>Q.Qz	</a:t>
            </a:r>
            <a:r>
              <a:rPr dirty="0" smtClean="0" sz="1050" i="1">
                <a:solidFill>
                  <a:srgbClr val="0F0F0F"/>
                </a:solidFill>
                <a:latin typeface="Arial"/>
                <a:cs typeface="Arial"/>
              </a:rPr>
              <a:t>Q.Q3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04216" y="2804863"/>
            <a:ext cx="66929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mtClean="0" sz="1050" spc="120">
                <a:solidFill>
                  <a:srgbClr val="0F0F0F"/>
                </a:solidFill>
                <a:latin typeface="Times New Roman"/>
                <a:cs typeface="Times New Roman"/>
              </a:rPr>
              <a:t>Q,</a:t>
            </a:r>
            <a:r>
              <a:rPr dirty="0" smtClean="0" sz="1050" spc="120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1900" spc="20" i="1">
                <a:solidFill>
                  <a:srgbClr val="0F0F0F"/>
                </a:solidFill>
                <a:latin typeface="Times New Roman"/>
                <a:cs typeface="Times New Roman"/>
              </a:rPr>
              <a:t>a.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06350" y="3007299"/>
            <a:ext cx="28194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F,</a:t>
            </a:r>
            <a:r>
              <a:rPr dirty="0" smtClean="0" sz="10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4">
                <a:solidFill>
                  <a:srgbClr val="0F0F0F"/>
                </a:solidFill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28804" y="3045399"/>
            <a:ext cx="10033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35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r>
              <a:rPr dirty="0" smtClean="0" sz="700" spc="20">
                <a:solidFill>
                  <a:srgbClr val="BFBFBF"/>
                </a:solidFill>
                <a:latin typeface="Times New Roman"/>
                <a:cs typeface="Times New Roman"/>
              </a:rPr>
              <a:t>.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37275" y="2975549"/>
            <a:ext cx="125730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50">
                <a:solidFill>
                  <a:srgbClr val="0F0F0F"/>
                </a:solidFill>
                <a:latin typeface="Arial"/>
                <a:cs typeface="Arial"/>
              </a:rPr>
              <a:t>+</a:t>
            </a:r>
            <a:endParaRPr sz="12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05492" y="2918399"/>
            <a:ext cx="163322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40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r>
              <a:rPr dirty="0" smtClean="0" sz="700" spc="1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00">
                <a:solidFill>
                  <a:srgbClr val="0F0F0F"/>
                </a:solidFill>
                <a:latin typeface="Times New Roman"/>
                <a:cs typeface="Times New Roman"/>
              </a:rPr>
              <a:t>•J•</a:t>
            </a:r>
            <a:r>
              <a:rPr dirty="0" smtClean="0" sz="1700" spc="-2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70">
                <a:solidFill>
                  <a:srgbClr val="363636"/>
                </a:solidFill>
                <a:latin typeface="Arial"/>
                <a:cs typeface="Arial"/>
              </a:rPr>
              <a:t>+</a:t>
            </a:r>
            <a:r>
              <a:rPr dirty="0" smtClean="0" sz="1250" spc="145">
                <a:solidFill>
                  <a:srgbClr val="232323"/>
                </a:solidFill>
                <a:latin typeface="Arial"/>
                <a:cs typeface="Arial"/>
              </a:rPr>
              <a:t>·</a:t>
            </a:r>
            <a:r>
              <a:rPr dirty="0" smtClean="0" sz="1250" spc="100">
                <a:solidFill>
                  <a:srgbClr val="0F0F0F"/>
                </a:solidFill>
                <a:latin typeface="Arial"/>
                <a:cs typeface="Arial"/>
              </a:rPr>
              <a:t>·</a:t>
            </a:r>
            <a:r>
              <a:rPr dirty="0" smtClean="0" sz="1250" spc="100">
                <a:solidFill>
                  <a:srgbClr val="363636"/>
                </a:solidFill>
                <a:latin typeface="Arial"/>
                <a:cs typeface="Arial"/>
              </a:rPr>
              <a:t>·</a:t>
            </a:r>
            <a:r>
              <a:rPr dirty="0" smtClean="0" sz="1000" spc="275">
                <a:solidFill>
                  <a:srgbClr val="0F0F0F"/>
                </a:solidFill>
                <a:latin typeface="Arial"/>
                <a:cs typeface="Arial"/>
              </a:rPr>
              <a:t>=</a:t>
            </a:r>
            <a:r>
              <a:rPr dirty="0" smtClean="0" sz="1000" spc="850">
                <a:solidFill>
                  <a:srgbClr val="0F0F0F"/>
                </a:solidFill>
                <a:latin typeface="Arial"/>
                <a:cs typeface="Arial"/>
              </a:rPr>
              <a:t>--</a:t>
            </a:r>
            <a:r>
              <a:rPr dirty="0" smtClean="0" sz="1000" spc="-13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00" spc="65" i="1">
                <a:solidFill>
                  <a:srgbClr val="0F0F0F"/>
                </a:solidFill>
                <a:latin typeface="Arial"/>
                <a:cs typeface="Arial"/>
              </a:rPr>
              <a:t>£J</a:t>
            </a:r>
            <a:r>
              <a:rPr dirty="0" smtClean="0" sz="800" spc="6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800" spc="-4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700" spc="310">
                <a:solidFill>
                  <a:srgbClr val="0F0F0F"/>
                </a:solidFill>
                <a:latin typeface="Times New Roman"/>
                <a:cs typeface="Times New Roman"/>
              </a:rPr>
              <a:t>-2-</a:t>
            </a:r>
            <a:r>
              <a:rPr dirty="0" smtClean="0" sz="7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0F0F0F"/>
                </a:solidFill>
                <a:latin typeface="Times New Roman"/>
                <a:cs typeface="Times New Roman"/>
              </a:rPr>
              <a:t>llett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59738" y="3108975"/>
            <a:ext cx="125349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89305" algn="l"/>
              </a:tabLst>
            </a:pPr>
            <a:r>
              <a:rPr dirty="0" smtClean="0" sz="850" spc="30">
                <a:solidFill>
                  <a:srgbClr val="0F0F0F"/>
                </a:solidFill>
                <a:latin typeface="Times New Roman"/>
                <a:cs typeface="Times New Roman"/>
              </a:rPr>
              <a:t>4JrEoR2J</a:t>
            </a:r>
            <a:r>
              <a:rPr dirty="0" smtClean="0" sz="850" spc="30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850" spc="50">
                <a:solidFill>
                  <a:srgbClr val="0F0F0F"/>
                </a:solidFill>
                <a:latin typeface="Times New Roman"/>
                <a:cs typeface="Times New Roman"/>
              </a:rPr>
              <a:t>4JrEoRJt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3623" y="3089925"/>
            <a:ext cx="71183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35">
                <a:solidFill>
                  <a:srgbClr val="0F0F0F"/>
                </a:solidFill>
                <a:latin typeface="Times New Roman"/>
                <a:cs typeface="Times New Roman"/>
              </a:rPr>
              <a:t>4JrEo</a:t>
            </a:r>
            <a:r>
              <a:rPr dirty="0" smtClean="0" sz="85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20">
                <a:solidFill>
                  <a:srgbClr val="0F0F0F"/>
                </a:solidFill>
                <a:latin typeface="Times New Roman"/>
                <a:cs typeface="Times New Roman"/>
              </a:rPr>
              <a:t>11•</a:t>
            </a:r>
            <a:r>
              <a:rPr dirty="0" smtClean="0" sz="850" spc="40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5" i="1">
                <a:solidFill>
                  <a:srgbClr val="0F0F0F"/>
                </a:solidFill>
                <a:latin typeface="Arial"/>
                <a:cs typeface="Arial"/>
              </a:rPr>
              <a:t>R,tl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55936" y="3314686"/>
            <a:ext cx="5591810" cy="910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7780">
              <a:lnSpc>
                <a:spcPct val="86500"/>
              </a:lnSpc>
            </a:pPr>
            <a:r>
              <a:rPr dirty="0" smtClean="0" sz="950" spc="30">
                <a:solidFill>
                  <a:srgbClr val="0F0F0F"/>
                </a:solidFill>
                <a:latin typeface="Arial"/>
                <a:cs typeface="Arial"/>
              </a:rPr>
              <a:t>This</a:t>
            </a:r>
            <a:r>
              <a:rPr dirty="0" smtClean="0" sz="950" spc="5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superposition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extends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natural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way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case</a:t>
            </a:r>
            <a:r>
              <a:rPr dirty="0" smtClean="0" sz="11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where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continuously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distributed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5">
                <a:solidFill>
                  <a:srgbClr val="0F0F0F"/>
                </a:solidFill>
                <a:latin typeface="Arial"/>
                <a:cs typeface="Arial"/>
              </a:rPr>
              <a:t>through</a:t>
            </a:r>
            <a:r>
              <a:rPr dirty="0" smtClean="0" sz="1100" spc="7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50" spc="-65">
                <a:solidFill>
                  <a:srgbClr val="0F0F0F"/>
                </a:solidFill>
                <a:latin typeface="Arial"/>
                <a:cs typeface="Arial"/>
              </a:rPr>
              <a:t>some</a:t>
            </a:r>
            <a:r>
              <a:rPr dirty="0" smtClean="0" sz="1050" spc="13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spatial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region: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one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simply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replaces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above</a:t>
            </a:r>
            <a:r>
              <a:rPr dirty="0" smtClean="0" sz="1000" spc="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>
                <a:solidFill>
                  <a:srgbClr val="0F0F0F"/>
                </a:solidFill>
                <a:latin typeface="Arial"/>
                <a:cs typeface="Arial"/>
              </a:rPr>
              <a:t>sum</a:t>
            </a:r>
            <a:r>
              <a:rPr dirty="0" smtClean="0" sz="1050" spc="7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55" i="1">
                <a:solidFill>
                  <a:srgbClr val="232323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150" spc="-55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80" i="1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0" i="1">
                <a:solidFill>
                  <a:srgbClr val="0F0F0F"/>
                </a:solidFill>
                <a:latin typeface="Times New Roman"/>
                <a:cs typeface="Times New Roman"/>
              </a:rPr>
              <a:t>integral</a:t>
            </a:r>
            <a:r>
              <a:rPr dirty="0" smtClean="0" sz="1100" spc="-4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65">
                <a:solidFill>
                  <a:srgbClr val="0F0F0F"/>
                </a:solidFill>
                <a:latin typeface="Arial"/>
                <a:cs typeface="Arial"/>
              </a:rPr>
              <a:t>(see</a:t>
            </a:r>
            <a:r>
              <a:rPr dirty="0" smtClean="0" sz="1050" spc="-3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50" spc="-95">
                <a:solidFill>
                  <a:srgbClr val="0F0F0F"/>
                </a:solidFill>
                <a:latin typeface="Arial"/>
                <a:cs typeface="Arial"/>
              </a:rPr>
              <a:t>Section</a:t>
            </a:r>
            <a:r>
              <a:rPr dirty="0" smtClean="0" sz="1150" spc="-7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2.3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245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algn="just" marL="12700" marR="12700" indent="214629">
              <a:lnSpc>
                <a:spcPct val="81300"/>
              </a:lnSpc>
              <a:spcBef>
                <a:spcPts val="125"/>
              </a:spcBef>
            </a:pP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Tbe</a:t>
            </a:r>
            <a:r>
              <a:rPr dirty="0" smtClean="0" sz="10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0F0F0F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region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isolated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95" i="1">
                <a:solidFill>
                  <a:srgbClr val="0F0F0F"/>
                </a:solidFill>
                <a:latin typeface="Arial"/>
                <a:cs typeface="Arial"/>
              </a:rPr>
              <a:t>Q</a:t>
            </a:r>
            <a:r>
              <a:rPr dirty="0" smtClean="0" sz="1050" spc="9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00" spc="75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spherically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symmetric.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made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evident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locating</a:t>
            </a:r>
            <a:r>
              <a:rPr dirty="0" smtClean="0" sz="10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 i="1">
                <a:solidFill>
                  <a:srgbClr val="0F0F0F"/>
                </a:solidFill>
                <a:latin typeface="Times New Roman"/>
                <a:cs typeface="Times New Roman"/>
              </a:rPr>
              <a:t>Q</a:t>
            </a:r>
            <a:r>
              <a:rPr dirty="0" smtClean="0" sz="1000" spc="9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origin</a:t>
            </a:r>
            <a:r>
              <a:rPr dirty="0" smtClean="0" sz="10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0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232323"/>
                </a:solidFill>
                <a:latin typeface="Times New Roman"/>
                <a:cs typeface="Times New Roman"/>
              </a:rPr>
              <a:t>system,</a:t>
            </a:r>
            <a:r>
              <a:rPr dirty="0" smtClean="0" sz="1000" spc="5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70">
                <a:solidFill>
                  <a:srgbClr val="0F0F0F"/>
                </a:solidFill>
                <a:latin typeface="Times New Roman"/>
                <a:cs typeface="Times New Roman"/>
              </a:rPr>
              <a:t>so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position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10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25">
                <a:solidFill>
                  <a:srgbClr val="0F0F0F"/>
                </a:solidFill>
                <a:latin typeface="Times New Roman"/>
                <a:cs typeface="Times New Roman"/>
              </a:rPr>
              <a:t>R</a:t>
            </a:r>
            <a:r>
              <a:rPr dirty="0" smtClean="0" sz="1100" spc="90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100" spc="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 i="1">
                <a:solidFill>
                  <a:srgbClr val="0F0F0F"/>
                </a:solidFill>
                <a:latin typeface="Arial"/>
                <a:cs typeface="Arial"/>
              </a:rPr>
              <a:t>Q</a:t>
            </a:r>
            <a:r>
              <a:rPr dirty="0" smtClean="0" sz="1050" spc="-8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small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test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35" i="1">
                <a:solidFill>
                  <a:srgbClr val="0F0F0F"/>
                </a:solidFill>
                <a:latin typeface="Arial"/>
                <a:cs typeface="Arial"/>
              </a:rPr>
              <a:t>Q</a:t>
            </a:r>
            <a:r>
              <a:rPr dirty="0" smtClean="0" sz="1050" spc="-5" i="1">
                <a:solidFill>
                  <a:srgbClr val="0F0F0F"/>
                </a:solidFill>
                <a:latin typeface="Arial"/>
                <a:cs typeface="Arial"/>
              </a:rPr>
              <a:t>,</a:t>
            </a:r>
            <a:r>
              <a:rPr dirty="0" smtClean="0" sz="1300" spc="445">
                <a:solidFill>
                  <a:srgbClr val="0F0F0F"/>
                </a:solidFill>
                <a:latin typeface="Arial"/>
                <a:cs typeface="Arial"/>
              </a:rPr>
              <a:t>«</a:t>
            </a:r>
            <a:r>
              <a:rPr dirty="0" smtClean="0" sz="1050" spc="90" i="1">
                <a:solidFill>
                  <a:srgbClr val="0F0F0F"/>
                </a:solidFill>
                <a:latin typeface="Arial"/>
                <a:cs typeface="Arial"/>
              </a:rPr>
              <a:t>Q,</a:t>
            </a:r>
            <a:r>
              <a:rPr dirty="0" smtClean="0" sz="1050" spc="90" i="1">
                <a:solidFill>
                  <a:srgbClr val="0F0F0F"/>
                </a:solidFill>
                <a:latin typeface="Arial"/>
                <a:cs typeface="Arial"/>
              </a:rPr>
              <a:t>  </a:t>
            </a:r>
            <a:r>
              <a:rPr dirty="0" smtClean="0" sz="1050" spc="-1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50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950" spc="-11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simply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60" i="1">
                <a:solidFill>
                  <a:srgbClr val="0F0F0F"/>
                </a:solidFill>
                <a:latin typeface="Times New Roman"/>
                <a:cs typeface="Times New Roman"/>
              </a:rPr>
              <a:t>ra,.</a:t>
            </a:r>
            <a:r>
              <a:rPr dirty="0" smtClean="0" sz="1150" spc="-13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40" i="1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150" spc="-15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44919" y="4826382"/>
            <a:ext cx="5601335" cy="1543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020060" algn="l"/>
              </a:tabLst>
            </a:pPr>
            <a:r>
              <a:rPr dirty="0" smtClean="0" sz="1100" spc="-40">
                <a:solidFill>
                  <a:srgbClr val="0F0F0F"/>
                </a:solidFill>
                <a:latin typeface="Times New Roman"/>
                <a:cs typeface="Times New Roman"/>
              </a:rPr>
              <a:t>showing</a:t>
            </a:r>
            <a:r>
              <a:rPr dirty="0" smtClean="0" sz="11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0">
                <a:solidFill>
                  <a:srgbClr val="0F0F0F"/>
                </a:solidFill>
                <a:latin typeface="Arial"/>
                <a:cs typeface="Arial"/>
              </a:rPr>
              <a:t>spherical</a:t>
            </a:r>
            <a:r>
              <a:rPr dirty="0" smtClean="0" sz="1050" spc="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surface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0" i="1">
                <a:solidFill>
                  <a:srgbClr val="0F0F0F"/>
                </a:solidFill>
                <a:latin typeface="Arial"/>
                <a:cs typeface="Arial"/>
              </a:rPr>
              <a:t>r</a:t>
            </a:r>
            <a:r>
              <a:rPr dirty="0" smtClean="0" sz="900" spc="-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=constant,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-85">
                <a:solidFill>
                  <a:srgbClr val="0F0F0F"/>
                </a:solidFill>
                <a:latin typeface="Arial"/>
                <a:cs typeface="Arial"/>
              </a:rPr>
              <a:t>IF,I</a:t>
            </a:r>
            <a:r>
              <a:rPr dirty="0" smtClean="0" sz="1250" spc="-15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50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950" spc="-11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constant,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0F0F0F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F,</a:t>
            </a:r>
            <a:r>
              <a:rPr dirty="0" smtClean="0" sz="1000" spc="-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950" spc="-1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radial.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7780">
              <a:lnSpc>
                <a:spcPct val="100000"/>
              </a:lnSpc>
            </a:pPr>
            <a:r>
              <a:rPr dirty="0" smtClean="0" sz="1100" spc="655">
                <a:solidFill>
                  <a:srgbClr val="0F0F0F"/>
                </a:solidFill>
                <a:latin typeface="Times New Roman"/>
                <a:cs typeface="Times New Roman"/>
              </a:rPr>
              <a:t>U</a:t>
            </a:r>
            <a:r>
              <a:rPr dirty="0" smtClean="0" sz="1100" spc="655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ELECI'RIC</a:t>
            </a:r>
            <a:r>
              <a:rPr dirty="0" smtClean="0" sz="1100" spc="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1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0F0F0F"/>
                </a:solidFill>
                <a:latin typeface="Times New Roman"/>
                <a:cs typeface="Times New Roman"/>
              </a:rPr>
              <a:t>INTENSITY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 algn="just" marL="23495" marR="12700" indent="220345">
              <a:lnSpc>
                <a:spcPct val="90800"/>
              </a:lnSpc>
            </a:pPr>
            <a:r>
              <a:rPr dirty="0" smtClean="0" sz="1100" spc="-110">
                <a:solidFill>
                  <a:srgbClr val="0F0F0F"/>
                </a:solidFill>
                <a:latin typeface="Arial"/>
                <a:cs typeface="Arial"/>
              </a:rPr>
              <a:t>Suppose</a:t>
            </a:r>
            <a:r>
              <a:rPr dirty="0" smtClean="0" sz="1100" spc="-11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-9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above-considered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test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90" i="1">
                <a:solidFill>
                  <a:srgbClr val="0F0F0F"/>
                </a:solidFill>
                <a:latin typeface="Arial"/>
                <a:cs typeface="Arial"/>
              </a:rPr>
              <a:t>Q,</a:t>
            </a:r>
            <a:r>
              <a:rPr dirty="0" smtClean="0" sz="1050" spc="-4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950" spc="3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-105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sufficiently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small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so</a:t>
            </a:r>
            <a:r>
              <a:rPr dirty="0" smtClean="0" sz="11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as</a:t>
            </a:r>
            <a:r>
              <a:rPr dirty="0" smtClean="0" sz="11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not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disturb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sipificantly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0F0F0F"/>
                </a:solidFill>
                <a:latin typeface="Times New Roman"/>
                <a:cs typeface="Times New Roman"/>
              </a:rPr>
              <a:t>fixed</a:t>
            </a:r>
            <a:r>
              <a:rPr dirty="0" smtClean="0" sz="95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0" i="1">
                <a:solidFill>
                  <a:srgbClr val="0F0F0F"/>
                </a:solidFill>
                <a:latin typeface="Arial"/>
                <a:cs typeface="Arial"/>
              </a:rPr>
              <a:t>Q</a:t>
            </a:r>
            <a:r>
              <a:rPr dirty="0" smtClean="0" sz="1050" spc="195" i="1">
                <a:solidFill>
                  <a:srgbClr val="363636"/>
                </a:solidFill>
                <a:latin typeface="Arial"/>
                <a:cs typeface="Arial"/>
              </a:rPr>
              <a:t>.</a:t>
            </a:r>
            <a:r>
              <a:rPr dirty="0" smtClean="0" sz="1050" spc="195" i="1">
                <a:solidFill>
                  <a:srgbClr val="363636"/>
                </a:solidFill>
                <a:latin typeface="Arial"/>
                <a:cs typeface="Arial"/>
              </a:rPr>
              <a:t>  </a:t>
            </a:r>
            <a:r>
              <a:rPr dirty="0" smtClean="0" sz="1050" spc="-110" i="1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Then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4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 i="1">
                <a:solidFill>
                  <a:srgbClr val="0F0F0F"/>
                </a:solidFill>
                <a:latin typeface="Times New Roman"/>
                <a:cs typeface="Times New Roman"/>
              </a:rPr>
              <a:t>ekctric</a:t>
            </a:r>
            <a:r>
              <a:rPr dirty="0" smtClean="0" sz="1000" spc="-75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 i="1">
                <a:solidFill>
                  <a:srgbClr val="0F0F0F"/>
                </a:solidFill>
                <a:latin typeface="Times New Roman"/>
                <a:cs typeface="Times New Roman"/>
              </a:rPr>
              <a:t>field </a:t>
            </a:r>
            <a:r>
              <a:rPr dirty="0" smtClean="0" sz="1000" spc="9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 i="1">
                <a:solidFill>
                  <a:srgbClr val="0F0F0F"/>
                </a:solidFill>
                <a:latin typeface="Arial"/>
                <a:cs typeface="Arial"/>
              </a:rPr>
              <a:t>intmsily,</a:t>
            </a:r>
            <a:r>
              <a:rPr dirty="0" smtClean="0" sz="950" spc="75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120">
                <a:solidFill>
                  <a:srgbClr val="0F0F0F"/>
                </a:solidFill>
                <a:latin typeface="Times New Roman"/>
                <a:cs typeface="Times New Roman"/>
              </a:rPr>
              <a:t>E,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due</a:t>
            </a:r>
            <a:r>
              <a:rPr dirty="0" smtClean="0" sz="1000" spc="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45" i="1">
                <a:solidFill>
                  <a:srgbClr val="0F0F0F"/>
                </a:solidFill>
                <a:latin typeface="Arial"/>
                <a:cs typeface="Arial"/>
              </a:rPr>
              <a:t>Q</a:t>
            </a:r>
            <a:r>
              <a:rPr dirty="0" smtClean="0" sz="1050" spc="-5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0F0F0F"/>
                </a:solidFill>
                <a:latin typeface="Arial"/>
                <a:cs typeface="Arial"/>
              </a:rPr>
              <a:t>is</a:t>
            </a:r>
            <a:r>
              <a:rPr dirty="0" smtClean="0" sz="950" spc="20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defined</a:t>
            </a:r>
            <a:r>
              <a:rPr dirty="0" smtClean="0" sz="10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4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F0F0F"/>
                </a:solidFill>
                <a:latin typeface="Times New Roman"/>
                <a:cs typeface="Times New Roman"/>
              </a:rPr>
              <a:t>per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unit</a:t>
            </a:r>
            <a:r>
              <a:rPr dirty="0" smtClean="0" sz="1000" spc="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0F0F0F"/>
                </a:solidFill>
                <a:latin typeface="Times New Roman"/>
                <a:cs typeface="Times New Roman"/>
              </a:rPr>
              <a:t>on</a:t>
            </a:r>
            <a:r>
              <a:rPr dirty="0" smtClean="0" sz="11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Q,:</a:t>
            </a:r>
            <a:r>
              <a:rPr dirty="0" smtClean="0" sz="1100" spc="0">
                <a:solidFill>
                  <a:srgbClr val="0F0F0F"/>
                </a:solidFill>
                <a:latin typeface="Times New Roman"/>
                <a:cs typeface="Times New Roman"/>
              </a:rPr>
              <a:t>   </a:t>
            </a:r>
            <a:r>
              <a:rPr dirty="0" smtClean="0" sz="1100" spc="-1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0">
                <a:solidFill>
                  <a:srgbClr val="0F0F0F"/>
                </a:solidFill>
                <a:latin typeface="Times New Roman"/>
                <a:cs typeface="Times New Roman"/>
              </a:rPr>
              <a:t>E</a:t>
            </a:r>
            <a:r>
              <a:rPr dirty="0" smtClean="0" sz="11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45">
                <a:solidFill>
                  <a:srgbClr val="0F0F0F"/>
                </a:solidFill>
                <a:latin typeface="Arial"/>
                <a:cs typeface="Arial"/>
              </a:rPr>
              <a:t>=</a:t>
            </a:r>
            <a:r>
              <a:rPr dirty="0" smtClean="0" sz="1100" spc="15">
                <a:solidFill>
                  <a:srgbClr val="0F0F0F"/>
                </a:solidFill>
                <a:latin typeface="Times New Roman"/>
                <a:cs typeface="Times New Roman"/>
              </a:rPr>
              <a:t>F,/Q,</a:t>
            </a:r>
            <a:r>
              <a:rPr dirty="0" smtClean="0" sz="1100" spc="-9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20">
                <a:solidFill>
                  <a:srgbClr val="525252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23495" marR="28575" indent="220345">
              <a:lnSpc>
                <a:spcPct val="92900"/>
              </a:lnSpc>
              <a:spcBef>
                <a:spcPts val="35"/>
              </a:spcBef>
            </a:pPr>
            <a:r>
              <a:rPr dirty="0" smtClean="0" sz="950" spc="90">
                <a:solidFill>
                  <a:srgbClr val="0F0F0F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0" i="1">
                <a:solidFill>
                  <a:srgbClr val="0F0F0F"/>
                </a:solidFill>
                <a:latin typeface="Times New Roman"/>
                <a:cs typeface="Times New Roman"/>
              </a:rPr>
              <a:t>Q</a:t>
            </a:r>
            <a:r>
              <a:rPr dirty="0" smtClean="0" sz="1000" spc="150" i="1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7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origin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23232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000" spc="10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system</a:t>
            </a:r>
            <a:r>
              <a:rPr dirty="0" smtClean="0" sz="1000" spc="8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[see</a:t>
            </a:r>
            <a:r>
              <a:rPr dirty="0" smtClean="0" sz="1000" spc="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F0F0F"/>
                </a:solidFill>
                <a:latin typeface="Times New Roman"/>
                <a:cs typeface="Times New Roman"/>
              </a:rPr>
              <a:t>2-2(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.a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)],</a:t>
            </a:r>
            <a:r>
              <a:rPr dirty="0" smtClean="0" sz="95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0F0F0F"/>
                </a:solidFill>
                <a:latin typeface="Times New Roman"/>
                <a:cs typeface="Times New Roman"/>
              </a:rPr>
              <a:t>electric</a:t>
            </a:r>
            <a:r>
              <a:rPr dirty="0" smtClean="0" sz="950" spc="5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F0F0F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9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F0F0F"/>
                </a:solidFill>
                <a:latin typeface="Times New Roman"/>
                <a:cs typeface="Times New Roman"/>
              </a:rPr>
              <a:t>intensity</a:t>
            </a:r>
            <a:r>
              <a:rPr dirty="0" smtClean="0" sz="1000" spc="1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0F0F0F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-1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an</a:t>
            </a:r>
            <a:r>
              <a:rPr dirty="0" smtClean="0" sz="1100" spc="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arbitrary</a:t>
            </a:r>
            <a:r>
              <a:rPr dirty="0" smtClean="0" sz="1000" spc="7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2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 i="1">
                <a:solidFill>
                  <a:srgbClr val="0F0F0F"/>
                </a:solidFill>
                <a:latin typeface="Arial"/>
                <a:cs typeface="Arial"/>
              </a:rPr>
              <a:t>Pis,</a:t>
            </a:r>
            <a:r>
              <a:rPr dirty="0" smtClean="0" sz="1000" spc="-90" i="1">
                <a:solidFill>
                  <a:srgbClr val="0F0F0F"/>
                </a:solidFill>
                <a:latin typeface="Arial"/>
                <a:cs typeface="Arial"/>
              </a:rPr>
              <a:t> </a:t>
            </a:r>
            <a:r>
              <a:rPr dirty="0" smtClean="0" sz="1100" spc="-20">
                <a:solidFill>
                  <a:srgbClr val="0F0F0F"/>
                </a:solidFill>
                <a:latin typeface="Times New Roman"/>
                <a:cs typeface="Times New Roman"/>
              </a:rPr>
              <a:t>from</a:t>
            </a:r>
            <a:r>
              <a:rPr dirty="0" smtClean="0" sz="1100" spc="5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F0F0F"/>
                </a:solidFill>
                <a:latin typeface="Times New Roman"/>
                <a:cs typeface="Times New Roman"/>
              </a:rPr>
              <a:t>Section</a:t>
            </a:r>
            <a:r>
              <a:rPr dirty="0" smtClean="0" sz="1000" spc="25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0F0F0F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9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25">
                <a:solidFill>
                  <a:srgbClr val="0F0F0F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190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2187" y="6504313"/>
            <a:ext cx="142875" cy="171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95" i="1">
                <a:solidFill>
                  <a:srgbClr val="0F0F0F"/>
                </a:solidFill>
                <a:latin typeface="Arial"/>
                <a:cs typeface="Arial"/>
              </a:rPr>
              <a:t>Q</a:t>
            </a:r>
            <a:endParaRPr sz="10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57612" y="6582272"/>
            <a:ext cx="81089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ts val="1125"/>
              </a:lnSpc>
            </a:pPr>
            <a:r>
              <a:rPr dirty="0" smtClean="0" sz="1000" spc="565">
                <a:solidFill>
                  <a:srgbClr val="0F0F0F"/>
                </a:solidFill>
                <a:latin typeface="Arial"/>
                <a:cs typeface="Arial"/>
              </a:rPr>
              <a:t>E=--a,</a:t>
            </a:r>
            <a:endParaRPr sz="1000">
              <a:latin typeface="Arial"/>
              <a:cs typeface="Arial"/>
            </a:endParaRPr>
          </a:p>
          <a:p>
            <a:pPr algn="ctr" marL="68580">
              <a:lnSpc>
                <a:spcPts val="780"/>
              </a:lnSpc>
            </a:pPr>
            <a:r>
              <a:rPr dirty="0" smtClean="0" sz="850" spc="100">
                <a:solidFill>
                  <a:srgbClr val="0F0F0F"/>
                </a:solidFill>
                <a:latin typeface="Times New Roman"/>
                <a:cs typeface="Times New Roman"/>
              </a:rPr>
              <a:t>4JrEo?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15251" y="8436472"/>
            <a:ext cx="58229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70">
                <a:solidFill>
                  <a:srgbClr val="0F0F0F"/>
                </a:solidFill>
                <a:latin typeface="Times New Roman"/>
                <a:cs typeface="Times New Roman"/>
              </a:rPr>
              <a:t>(</a:t>
            </a:r>
            <a:r>
              <a:rPr dirty="0" smtClean="0" sz="750" spc="85">
                <a:solidFill>
                  <a:srgbClr val="0F0F0F"/>
                </a:solidFill>
                <a:latin typeface="Times New Roman"/>
                <a:cs typeface="Times New Roman"/>
              </a:rPr>
              <a:t>a</a:t>
            </a:r>
            <a:r>
              <a:rPr dirty="0" smtClean="0" sz="750" spc="70">
                <a:solidFill>
                  <a:srgbClr val="0F0F0F"/>
                </a:solidFill>
                <a:latin typeface="Times New Roman"/>
                <a:cs typeface="Times New Roman"/>
              </a:rPr>
              <a:t>)</a:t>
            </a:r>
            <a:r>
              <a:rPr dirty="0" smtClean="0" sz="750" spc="-4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10">
                <a:solidFill>
                  <a:srgbClr val="0F0F0F"/>
                </a:solidFill>
                <a:latin typeface="Times New Roman"/>
                <a:cs typeface="Times New Roman"/>
              </a:rPr>
              <a:t>Spherical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09724" y="8469523"/>
            <a:ext cx="588010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55">
                <a:solidFill>
                  <a:srgbClr val="0F0F0F"/>
                </a:solidFill>
                <a:latin typeface="Times New Roman"/>
                <a:cs typeface="Times New Roman"/>
              </a:rPr>
              <a:t>(b)</a:t>
            </a:r>
            <a:r>
              <a:rPr dirty="0" smtClean="0" sz="800" spc="-13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0">
                <a:solidFill>
                  <a:srgbClr val="0F0F0F"/>
                </a:solidFill>
                <a:latin typeface="Times New Roman"/>
                <a:cs typeface="Times New Roman"/>
              </a:rPr>
              <a:t>Cartesian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76241" y="4577508"/>
            <a:ext cx="407624" cy="159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514380" y="5734279"/>
            <a:ext cx="886857" cy="297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382178" y="6527494"/>
            <a:ext cx="1222872" cy="1112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21189" y="996719"/>
            <a:ext cx="332168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ln</a:t>
            </a:r>
            <a:r>
              <a:rPr dirty="0" smtClean="0" sz="100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arbitrary</a:t>
            </a:r>
            <a:r>
              <a:rPr dirty="0" smtClean="0" sz="100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cartesian</a:t>
            </a:r>
            <a:r>
              <a:rPr dirty="0" smtClean="0" sz="1000" spc="10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coordinate</a:t>
            </a:r>
            <a:r>
              <a:rPr dirty="0" smtClean="0" sz="100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system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[see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2-2(b)],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77102" y="1233582"/>
            <a:ext cx="432434" cy="3232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7940">
              <a:lnSpc>
                <a:spcPct val="100000"/>
              </a:lnSpc>
            </a:pPr>
            <a:r>
              <a:rPr dirty="0" smtClean="0" sz="1000" spc="35" i="1">
                <a:solidFill>
                  <a:srgbClr val="1C1C1C"/>
                </a:solidFill>
                <a:latin typeface="Arial"/>
                <a:cs typeface="Arial"/>
              </a:rPr>
              <a:t>Q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mtClean="0" sz="950" spc="140" i="1">
                <a:solidFill>
                  <a:srgbClr val="1C1C1C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160" i="1">
                <a:solidFill>
                  <a:srgbClr val="1C1C1C"/>
                </a:solidFill>
                <a:latin typeface="Times New Roman"/>
                <a:cs typeface="Times New Roman"/>
              </a:rPr>
              <a:t>n</a:t>
            </a:r>
            <a:r>
              <a:rPr dirty="0" smtClean="0" sz="950" spc="-10" i="1">
                <a:solidFill>
                  <a:srgbClr val="4B4B4B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-105" i="1">
                <a:solidFill>
                  <a:srgbClr val="4B4B4B"/>
                </a:solidFill>
                <a:latin typeface="Times New Roman"/>
                <a:cs typeface="Times New Roman"/>
              </a:rPr>
              <a:t>:</a:t>
            </a:r>
            <a:r>
              <a:rPr dirty="0" smtClean="0" sz="950" spc="5" i="1">
                <a:solidFill>
                  <a:srgbClr val="1C1C1C"/>
                </a:solidFill>
                <a:latin typeface="Times New Roman"/>
                <a:cs typeface="Times New Roman"/>
              </a:rPr>
              <a:t>uRz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1256" y="1143075"/>
            <a:ext cx="222885" cy="384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50" spc="-680">
                <a:solidFill>
                  <a:srgbClr val="1C1C1C"/>
                </a:solidFill>
                <a:latin typeface="Times New Roman"/>
                <a:cs typeface="Times New Roman"/>
              </a:rPr>
              <a:t>E=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2268" y="1339925"/>
            <a:ext cx="15938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20">
                <a:solidFill>
                  <a:srgbClr val="0A0A0A"/>
                </a:solidFill>
                <a:latin typeface="Arial"/>
                <a:cs typeface="Arial"/>
              </a:rPr>
              <a:t>a</a:t>
            </a:r>
            <a:r>
              <a:rPr dirty="0" smtClean="0" sz="900" spc="-120">
                <a:solidFill>
                  <a:srgbClr val="333333"/>
                </a:solidFill>
                <a:latin typeface="Arial"/>
                <a:cs typeface="Arial"/>
              </a:rPr>
              <a:t>R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5680" y="1624681"/>
            <a:ext cx="5504180" cy="8267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21615">
              <a:lnSpc>
                <a:spcPct val="100000"/>
              </a:lnSpc>
            </a:pP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units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15">
                <a:solidFill>
                  <a:srgbClr val="1C1C1C"/>
                </a:solidFill>
                <a:latin typeface="Arial"/>
                <a:cs typeface="Arial"/>
              </a:rPr>
              <a:t>E</a:t>
            </a:r>
            <a:r>
              <a:rPr dirty="0" smtClean="0" sz="950" spc="-12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new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6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0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per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coulomb</a:t>
            </a:r>
            <a:r>
              <a:rPr dirty="0" smtClean="0" sz="100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70">
                <a:solidFill>
                  <a:srgbClr val="1C1C1C"/>
                </a:solidFill>
                <a:latin typeface="Times New Roman"/>
                <a:cs typeface="Times New Roman"/>
              </a:rPr>
              <a:t>N/C</a:t>
            </a:r>
            <a:r>
              <a:rPr dirty="0" smtClean="0" sz="1000" spc="45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C1C1C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equivalent,</a:t>
            </a:r>
            <a:r>
              <a:rPr dirty="0" smtClean="0" sz="100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33333"/>
                </a:solidFill>
                <a:latin typeface="Times New Roman"/>
                <a:cs typeface="Times New Roman"/>
              </a:rPr>
              <a:t>volts</a:t>
            </a:r>
            <a:r>
              <a:rPr dirty="0" smtClean="0" sz="1000" spc="9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per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meter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65">
                <a:solidFill>
                  <a:srgbClr val="333333"/>
                </a:solidFill>
                <a:latin typeface="Times New Roman"/>
                <a:cs typeface="Times New Roman"/>
              </a:rPr>
              <a:t>V/m</a:t>
            </a:r>
            <a:r>
              <a:rPr dirty="0" smtClean="0" sz="1000" spc="35">
                <a:solidFill>
                  <a:srgbClr val="333333"/>
                </a:solidFill>
                <a:latin typeface="Times New Roman"/>
                <a:cs typeface="Times New Roman"/>
              </a:rPr>
              <a:t>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2"/>
              </a:spcBef>
            </a:pPr>
            <a:endParaRPr sz="1100"/>
          </a:p>
          <a:p>
            <a:pPr algn="ctr">
              <a:lnSpc>
                <a:spcPct val="100000"/>
              </a:lnSpc>
            </a:pPr>
            <a:r>
              <a:rPr dirty="0" smtClean="0" sz="850" spc="5" b="1">
                <a:solidFill>
                  <a:srgbClr val="0A0A0A"/>
                </a:solidFill>
                <a:latin typeface="Arial"/>
                <a:cs typeface="Arial"/>
              </a:rPr>
              <a:t>EXAMPLE</a:t>
            </a:r>
            <a:r>
              <a:rPr dirty="0" smtClean="0" sz="850" spc="5" b="1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dirty="0" smtClean="0" sz="900" spc="75">
                <a:solidFill>
                  <a:srgbClr val="0A0A0A"/>
                </a:solidFill>
                <a:latin typeface="Times New Roman"/>
                <a:cs typeface="Times New Roman"/>
              </a:rPr>
              <a:t>2.</a:t>
            </a:r>
            <a:r>
              <a:rPr dirty="0" smtClean="0" sz="900" spc="75">
                <a:solidFill>
                  <a:srgbClr val="0A0A0A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8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C1C1C"/>
                </a:solidFill>
                <a:latin typeface="Times New Roman"/>
                <a:cs typeface="Times New Roman"/>
              </a:rPr>
              <a:t>Find</a:t>
            </a:r>
            <a:r>
              <a:rPr dirty="0" smtClean="0" sz="90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0">
                <a:solidFill>
                  <a:srgbClr val="1C1C1C"/>
                </a:solidFill>
                <a:latin typeface="Times New Roman"/>
                <a:cs typeface="Times New Roman"/>
              </a:rPr>
              <a:t>Eat</a:t>
            </a:r>
            <a:r>
              <a:rPr dirty="0" smtClean="0" sz="900" spc="1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C1C1C"/>
                </a:solidFill>
                <a:latin typeface="Times New Roman"/>
                <a:cs typeface="Times New Roman"/>
              </a:rPr>
              <a:t>(0,</a:t>
            </a:r>
            <a:r>
              <a:rPr dirty="0" smtClean="0" sz="900" spc="-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333333"/>
                </a:solidFill>
                <a:latin typeface="Times New Roman"/>
                <a:cs typeface="Times New Roman"/>
              </a:rPr>
              <a:t>3,</a:t>
            </a:r>
            <a:r>
              <a:rPr dirty="0" smtClean="0" sz="900" spc="-1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1C1C1C"/>
                </a:solidFill>
                <a:latin typeface="Times New Roman"/>
                <a:cs typeface="Times New Roman"/>
              </a:rPr>
              <a:t>4)</a:t>
            </a:r>
            <a:r>
              <a:rPr dirty="0" smtClean="0" sz="90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dirty="0" smtClean="0" sz="900" spc="8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0A0A0A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1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dirty="0" smtClean="0" sz="900" spc="-25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40">
                <a:solidFill>
                  <a:srgbClr val="0A0A0A"/>
                </a:solidFill>
                <a:latin typeface="Times New Roman"/>
                <a:cs typeface="Times New Roman"/>
              </a:rPr>
              <a:t>rt</a:t>
            </a:r>
            <a:r>
              <a:rPr dirty="0" smtClean="0" sz="900" spc="45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40">
                <a:solidFill>
                  <a:srgbClr val="4B4B4B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10">
                <a:solidFill>
                  <a:srgbClr val="1C1C1C"/>
                </a:solidFill>
                <a:latin typeface="Times New Roman"/>
                <a:cs typeface="Times New Roman"/>
              </a:rPr>
              <a:t>ian</a:t>
            </a:r>
            <a:r>
              <a:rPr dirty="0" smtClean="0" sz="9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333333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900" spc="6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C1C1C"/>
                </a:solidFill>
                <a:latin typeface="Times New Roman"/>
                <a:cs typeface="Times New Roman"/>
              </a:rPr>
              <a:t>due</a:t>
            </a:r>
            <a:r>
              <a:rPr dirty="0" smtClean="0" sz="900" spc="-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dirty="0" smtClean="0" sz="900" spc="6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dirty="0" smtClean="0" sz="900" spc="30">
                <a:solidFill>
                  <a:srgbClr val="0A0A0A"/>
                </a:solidFill>
                <a:latin typeface="Times New Roman"/>
                <a:cs typeface="Times New Roman"/>
              </a:rPr>
              <a:t>int</a:t>
            </a:r>
            <a:r>
              <a:rPr dirty="0" smtClean="0" sz="900" spc="-2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33333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00" spc="30">
                <a:solidFill>
                  <a:srgbClr val="333333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4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 i="1">
                <a:solidFill>
                  <a:srgbClr val="1C1C1C"/>
                </a:solidFill>
                <a:latin typeface="Arial"/>
                <a:cs typeface="Arial"/>
              </a:rPr>
              <a:t>Q</a:t>
            </a:r>
            <a:r>
              <a:rPr dirty="0" smtClean="0" sz="1000" spc="-50" i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850" spc="185">
                <a:solidFill>
                  <a:srgbClr val="4B4B4B"/>
                </a:solidFill>
                <a:latin typeface="Arial"/>
                <a:cs typeface="Arial"/>
              </a:rPr>
              <a:t>=</a:t>
            </a:r>
            <a:r>
              <a:rPr dirty="0" smtClean="0" sz="850" spc="-145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mtClean="0" sz="900" spc="25">
                <a:solidFill>
                  <a:srgbClr val="1C1C1C"/>
                </a:solidFill>
                <a:latin typeface="Times New Roman"/>
                <a:cs typeface="Times New Roman"/>
              </a:rPr>
              <a:t>0.5</a:t>
            </a:r>
            <a:r>
              <a:rPr dirty="0" smtClean="0" sz="900" spc="-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25" i="1">
                <a:solidFill>
                  <a:srgbClr val="333333"/>
                </a:solidFill>
                <a:latin typeface="Arial"/>
                <a:cs typeface="Arial"/>
              </a:rPr>
              <a:t>fJC</a:t>
            </a:r>
            <a:r>
              <a:rPr dirty="0" smtClean="0" sz="850" spc="-25" i="1">
                <a:solidFill>
                  <a:srgbClr val="333333"/>
                </a:solidFill>
                <a:latin typeface="Arial"/>
                <a:cs typeface="Arial"/>
              </a:rPr>
              <a:t>   </a:t>
            </a:r>
            <a:r>
              <a:rPr dirty="0" smtClean="0" sz="850" spc="-90" i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900" spc="50">
                <a:solidFill>
                  <a:srgbClr val="333333"/>
                </a:solidFill>
                <a:latin typeface="Times New Roman"/>
                <a:cs typeface="Times New Roman"/>
              </a:rPr>
              <a:t>at</a:t>
            </a:r>
            <a:r>
              <a:rPr dirty="0" smtClean="0" sz="900" spc="1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333333"/>
                </a:solidFill>
                <a:latin typeface="Times New Roman"/>
                <a:cs typeface="Times New Roman"/>
              </a:rPr>
              <a:t>origin.</a:t>
            </a:r>
            <a:endParaRPr sz="900">
              <a:latin typeface="Times New Roman"/>
              <a:cs typeface="Times New Roman"/>
            </a:endParaRPr>
          </a:p>
          <a:p>
            <a:pPr marL="233045">
              <a:lnSpc>
                <a:spcPts val="1065"/>
              </a:lnSpc>
            </a:pPr>
            <a:r>
              <a:rPr dirty="0" smtClean="0" sz="900" spc="2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C1C1C"/>
                </a:solidFill>
                <a:latin typeface="Times New Roman"/>
                <a:cs typeface="Times New Roman"/>
              </a:rPr>
              <a:t>this</a:t>
            </a:r>
            <a:r>
              <a:rPr dirty="0" smtClean="0" sz="9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333333"/>
                </a:solidFill>
                <a:latin typeface="Times New Roman"/>
                <a:cs typeface="Times New Roman"/>
              </a:rPr>
              <a:t>case</a:t>
            </a:r>
            <a:endParaRPr sz="900">
              <a:latin typeface="Times New Roman"/>
              <a:cs typeface="Times New Roman"/>
            </a:endParaRPr>
          </a:p>
          <a:p>
            <a:pPr algn="ctr" marL="38100">
              <a:lnSpc>
                <a:spcPct val="100000"/>
              </a:lnSpc>
              <a:spcBef>
                <a:spcPts val="305"/>
              </a:spcBef>
              <a:tabLst>
                <a:tab pos="1035050" algn="l"/>
                <a:tab pos="1629410" algn="l"/>
              </a:tabLst>
            </a:pPr>
            <a:r>
              <a:rPr dirty="0" smtClean="0" sz="900" spc="40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-5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30">
                <a:solidFill>
                  <a:srgbClr val="4B4B4B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75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5">
                <a:solidFill>
                  <a:srgbClr val="1C1C1C"/>
                </a:solidFill>
                <a:latin typeface="Times New Roman"/>
                <a:cs typeface="Times New Roman"/>
              </a:rPr>
              <a:t>Ja,.</a:t>
            </a:r>
            <a:r>
              <a:rPr dirty="0" smtClean="0" sz="1100" spc="-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333333"/>
                </a:solidFill>
                <a:latin typeface="Times New Roman"/>
                <a:cs typeface="Times New Roman"/>
              </a:rPr>
              <a:t>+</a:t>
            </a:r>
            <a:r>
              <a:rPr dirty="0" smtClean="0" sz="1000" spc="-6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C1C1C"/>
                </a:solidFill>
                <a:latin typeface="Times New Roman"/>
                <a:cs typeface="Times New Roman"/>
              </a:rPr>
              <a:t>4a</a:t>
            </a:r>
            <a:r>
              <a:rPr dirty="0" smtClean="0" sz="900" spc="215">
                <a:solidFill>
                  <a:srgbClr val="4B4B4B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215">
                <a:solidFill>
                  <a:srgbClr val="4B4B4B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45" i="1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-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30">
                <a:solidFill>
                  <a:srgbClr val="4B4B4B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3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333333"/>
                </a:solidFill>
                <a:latin typeface="Times New Roman"/>
                <a:cs typeface="Times New Roman"/>
              </a:rPr>
              <a:t>5</a:t>
            </a:r>
            <a:r>
              <a:rPr dirty="0" smtClean="0" sz="900" spc="45">
                <a:solidFill>
                  <a:srgbClr val="333333"/>
                </a:solidFill>
                <a:latin typeface="Times New Roman"/>
                <a:cs typeface="Times New Roman"/>
              </a:rPr>
              <a:t>	</a:t>
            </a:r>
            <a:r>
              <a:rPr dirty="0" smtClean="0" sz="850" spc="-85">
                <a:solidFill>
                  <a:srgbClr val="1C1C1C"/>
                </a:solidFill>
                <a:latin typeface="Arial"/>
                <a:cs typeface="Arial"/>
              </a:rPr>
              <a:t>aR</a:t>
            </a:r>
            <a:r>
              <a:rPr dirty="0" smtClean="0" sz="850" spc="-3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250" spc="-80">
                <a:solidFill>
                  <a:srgbClr val="4B4B4B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25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C1C1C"/>
                </a:solidFill>
                <a:latin typeface="Times New Roman"/>
                <a:cs typeface="Times New Roman"/>
              </a:rPr>
              <a:t>0.6a,.</a:t>
            </a:r>
            <a:r>
              <a:rPr dirty="0" smtClean="0" sz="900" spc="-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+</a:t>
            </a:r>
            <a:r>
              <a:rPr dirty="0" smtClean="0" sz="1000" spc="-10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10">
                <a:solidFill>
                  <a:srgbClr val="33333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55">
                <a:solidFill>
                  <a:srgbClr val="0A0A0A"/>
                </a:solidFill>
                <a:latin typeface="Times New Roman"/>
                <a:cs typeface="Times New Roman"/>
              </a:rPr>
              <a:t>.8</a:t>
            </a:r>
            <a:r>
              <a:rPr dirty="0" smtClean="0" sz="900" spc="-35">
                <a:solidFill>
                  <a:srgbClr val="0A0A0A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270">
                <a:solidFill>
                  <a:srgbClr val="4B4B4B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35579" y="2418355"/>
            <a:ext cx="535940" cy="210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114">
                <a:solidFill>
                  <a:srgbClr val="333333"/>
                </a:solidFill>
                <a:latin typeface="Times New Roman"/>
                <a:cs typeface="Times New Roman"/>
              </a:rPr>
              <a:t>o.5</a:t>
            </a:r>
            <a:r>
              <a:rPr dirty="0" smtClean="0" sz="1300" spc="-1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 i="1">
                <a:solidFill>
                  <a:srgbClr val="333333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60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40" i="1">
                <a:solidFill>
                  <a:srgbClr val="1C1C1C"/>
                </a:solidFill>
                <a:latin typeface="Arial"/>
                <a:cs typeface="Arial"/>
              </a:rPr>
              <a:t>w</a:t>
            </a:r>
            <a:r>
              <a:rPr dirty="0" smtClean="0" sz="1200" spc="-15" i="1">
                <a:solidFill>
                  <a:srgbClr val="BABABA"/>
                </a:solidFill>
                <a:latin typeface="Arial"/>
                <a:cs typeface="Arial"/>
              </a:rPr>
              <a:t>-</a:t>
            </a:r>
            <a:r>
              <a:rPr dirty="0" smtClean="0" sz="1200" spc="30" i="1">
                <a:solidFill>
                  <a:srgbClr val="4B4B4B"/>
                </a:solidFill>
                <a:latin typeface="Arial"/>
                <a:cs typeface="Arial"/>
              </a:rPr>
              <a:t>"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0172" y="2559432"/>
            <a:ext cx="3668395" cy="441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52295">
              <a:lnSpc>
                <a:spcPct val="100000"/>
              </a:lnSpc>
            </a:pPr>
            <a:r>
              <a:rPr dirty="0" smtClean="0" sz="900" spc="85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85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333333"/>
                </a:solidFill>
                <a:latin typeface="Times New Roman"/>
                <a:cs typeface="Times New Roman"/>
              </a:rPr>
              <a:t>4Jr(1</a:t>
            </a:r>
            <a:r>
              <a:rPr dirty="0" smtClean="0" sz="900" spc="50">
                <a:solidFill>
                  <a:srgbClr val="33333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40">
                <a:solidFill>
                  <a:srgbClr val="8A8A8A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-10">
                <a:solidFill>
                  <a:srgbClr val="4B4B4B"/>
                </a:solidFill>
                <a:latin typeface="Times New Roman"/>
                <a:cs typeface="Times New Roman"/>
              </a:rPr>
              <a:t>ll/36n:</a:t>
            </a:r>
            <a:r>
              <a:rPr dirty="0" smtClean="0" sz="900" spc="20">
                <a:solidFill>
                  <a:srgbClr val="4B4B4B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70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195">
                <a:solidFill>
                  <a:srgbClr val="1C1C1C"/>
                </a:solidFill>
                <a:latin typeface="Times New Roman"/>
                <a:cs typeface="Times New Roman"/>
              </a:rPr>
              <a:t>W</a:t>
            </a:r>
            <a:r>
              <a:rPr dirty="0" smtClean="0" sz="9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-15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30">
                <a:solidFill>
                  <a:srgbClr val="4B4B4B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15">
                <a:solidFill>
                  <a:srgbClr val="1C1C1C"/>
                </a:solidFill>
                <a:latin typeface="Times New Roman"/>
                <a:cs typeface="Times New Roman"/>
              </a:rPr>
              <a:t>6</a:t>
            </a:r>
            <a:r>
              <a:rPr dirty="0" smtClean="0" sz="900" spc="-5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30">
                <a:solidFill>
                  <a:srgbClr val="4B4B4B"/>
                </a:solidFill>
                <a:latin typeface="Times New Roman"/>
                <a:cs typeface="Times New Roman"/>
              </a:rPr>
              <a:t>,.</a:t>
            </a:r>
            <a:r>
              <a:rPr dirty="0" smtClean="0" sz="900" spc="-135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1C1C1C"/>
                </a:solidFill>
                <a:latin typeface="Arial"/>
                <a:cs typeface="Arial"/>
              </a:rPr>
              <a:t>+</a:t>
            </a:r>
            <a:r>
              <a:rPr dirty="0" smtClean="0" sz="1100" spc="-204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00" spc="45">
                <a:solidFill>
                  <a:srgbClr val="4B4B4B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0">
                <a:solidFill>
                  <a:srgbClr val="4B4B4B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75">
                <a:solidFill>
                  <a:srgbClr val="1C1C1C"/>
                </a:solidFill>
                <a:latin typeface="Times New Roman"/>
                <a:cs typeface="Times New Roman"/>
              </a:rPr>
              <a:t>8</a:t>
            </a:r>
            <a:r>
              <a:rPr dirty="0" smtClean="0" sz="900" spc="-3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165">
                <a:solidFill>
                  <a:srgbClr val="606060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15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8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900" spc="-25">
                <a:solidFill>
                  <a:srgbClr val="1C1C1C"/>
                </a:solidFill>
                <a:latin typeface="Arial"/>
                <a:cs typeface="Arial"/>
              </a:rPr>
              <a:t>Thus</a:t>
            </a:r>
            <a:r>
              <a:rPr dirty="0" smtClean="0" sz="900" spc="-25">
                <a:solidFill>
                  <a:srgbClr val="1C1C1C"/>
                </a:solidFill>
                <a:latin typeface="Arial"/>
                <a:cs typeface="Arial"/>
              </a:rPr>
              <a:t>   </a:t>
            </a:r>
            <a:r>
              <a:rPr dirty="0" smtClean="0" sz="900" spc="-10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00" spc="20">
                <a:solidFill>
                  <a:srgbClr val="1C1C1C"/>
                </a:solidFill>
                <a:latin typeface="Arial"/>
                <a:cs typeface="Arial"/>
              </a:rPr>
              <a:t>lEI</a:t>
            </a:r>
            <a:r>
              <a:rPr dirty="0" smtClean="0" sz="900" spc="-12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200" spc="-50">
                <a:solidFill>
                  <a:srgbClr val="4B4B4B"/>
                </a:solidFill>
                <a:latin typeface="Times New Roman"/>
                <a:cs typeface="Times New Roman"/>
              </a:rPr>
              <a:t>=</a:t>
            </a:r>
            <a:r>
              <a:rPr dirty="0" smtClean="0" sz="1200" spc="-7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0">
                <a:solidFill>
                  <a:srgbClr val="1C1C1C"/>
                </a:solidFill>
                <a:latin typeface="Arial"/>
                <a:cs typeface="Arial"/>
              </a:rPr>
              <a:t>18</a:t>
            </a:r>
            <a:r>
              <a:rPr dirty="0" smtClean="0" sz="900" spc="25">
                <a:solidFill>
                  <a:srgbClr val="1C1C1C"/>
                </a:solidFill>
                <a:latin typeface="Arial"/>
                <a:cs typeface="Arial"/>
              </a:rPr>
              <a:t>0</a:t>
            </a:r>
            <a:r>
              <a:rPr dirty="0" smtClean="0" sz="900" spc="85">
                <a:solidFill>
                  <a:srgbClr val="1C1C1C"/>
                </a:solidFill>
                <a:latin typeface="Arial"/>
                <a:cs typeface="Arial"/>
              </a:rPr>
              <a:t>V</a:t>
            </a:r>
            <a:r>
              <a:rPr dirty="0" smtClean="0" sz="850" spc="150">
                <a:solidFill>
                  <a:srgbClr val="4B4B4B"/>
                </a:solidFill>
                <a:latin typeface="Arial"/>
                <a:cs typeface="Arial"/>
              </a:rPr>
              <a:t>/</a:t>
            </a:r>
            <a:r>
              <a:rPr dirty="0" smtClean="0" sz="850" spc="95">
                <a:solidFill>
                  <a:srgbClr val="1C1C1C"/>
                </a:solidFill>
                <a:latin typeface="Arial"/>
                <a:cs typeface="Arial"/>
              </a:rPr>
              <a:t>m</a:t>
            </a:r>
            <a:r>
              <a:rPr dirty="0" smtClean="0" sz="850" spc="95">
                <a:solidFill>
                  <a:srgbClr val="1C1C1C"/>
                </a:solidFill>
                <a:latin typeface="Arial"/>
                <a:cs typeface="Arial"/>
              </a:rPr>
              <a:t>  </a:t>
            </a:r>
            <a:r>
              <a:rPr dirty="0" smtClean="0" sz="850" spc="8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-85">
                <a:solidFill>
                  <a:srgbClr val="1C1C1C"/>
                </a:solidFill>
                <a:latin typeface="Arial"/>
                <a:cs typeface="Arial"/>
              </a:rPr>
              <a:t>aR</a:t>
            </a:r>
            <a:r>
              <a:rPr dirty="0" smtClean="0" sz="850" spc="-3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1200" spc="-50">
                <a:solidFill>
                  <a:srgbClr val="333333"/>
                </a:solidFill>
                <a:latin typeface="Times New Roman"/>
                <a:cs typeface="Times New Roman"/>
              </a:rPr>
              <a:t>=</a:t>
            </a:r>
            <a:r>
              <a:rPr dirty="0" smtClean="0" sz="1200" spc="-114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30">
                <a:solidFill>
                  <a:srgbClr val="4B4B4B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30">
                <a:solidFill>
                  <a:srgbClr val="1C1C1C"/>
                </a:solidFill>
                <a:latin typeface="Times New Roman"/>
                <a:cs typeface="Times New Roman"/>
              </a:rPr>
              <a:t>6a,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25">
                <a:solidFill>
                  <a:srgbClr val="333333"/>
                </a:solidFill>
                <a:latin typeface="Arial"/>
                <a:cs typeface="Arial"/>
              </a:rPr>
              <a:t>+</a:t>
            </a:r>
            <a:r>
              <a:rPr dirty="0" smtClean="0" sz="900" spc="80">
                <a:solidFill>
                  <a:srgbClr val="33333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2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0">
                <a:solidFill>
                  <a:srgbClr val="333333"/>
                </a:solidFill>
                <a:latin typeface="Arial"/>
                <a:cs typeface="Arial"/>
              </a:rPr>
              <a:t>8</a:t>
            </a:r>
            <a:r>
              <a:rPr dirty="0" smtClean="0" sz="900" spc="-145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900" spc="7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140">
                <a:solidFill>
                  <a:srgbClr val="606060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-30">
                <a:solidFill>
                  <a:srgbClr val="606060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70">
                <a:solidFill>
                  <a:srgbClr val="606060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10172" y="3248827"/>
            <a:ext cx="5542280" cy="1179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25">
                <a:solidFill>
                  <a:srgbClr val="0A0A0A"/>
                </a:solidFill>
                <a:latin typeface="Times New Roman"/>
                <a:cs typeface="Times New Roman"/>
              </a:rPr>
              <a:t>2.3</a:t>
            </a:r>
            <a:r>
              <a:rPr dirty="0" smtClean="0" sz="1050" spc="25">
                <a:solidFill>
                  <a:srgbClr val="0A0A0A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12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0A0A0A"/>
                </a:solidFill>
                <a:latin typeface="Times New Roman"/>
                <a:cs typeface="Times New Roman"/>
              </a:rPr>
              <a:t>DISTRIBUTIONS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8"/>
              </a:spcBef>
            </a:pPr>
            <a:endParaRPr sz="600"/>
          </a:p>
          <a:p>
            <a:pPr marL="23495">
              <a:lnSpc>
                <a:spcPct val="100000"/>
              </a:lnSpc>
            </a:pPr>
            <a:r>
              <a:rPr dirty="0" smtClean="0" sz="950" spc="10">
                <a:solidFill>
                  <a:srgbClr val="1C1C1C"/>
                </a:solidFill>
                <a:latin typeface="Arial"/>
                <a:cs typeface="Arial"/>
              </a:rPr>
              <a:t>Volume</a:t>
            </a:r>
            <a:r>
              <a:rPr dirty="0" smtClean="0" sz="950" spc="1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50" spc="-3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Arial"/>
                <a:cs typeface="Arial"/>
              </a:rPr>
              <a:t>Charge</a:t>
            </a:r>
            <a:endParaRPr sz="950">
              <a:latin typeface="Arial"/>
              <a:cs typeface="Arial"/>
            </a:endParaRPr>
          </a:p>
          <a:p>
            <a:pPr algn="just" marL="17780" marR="12700" indent="214629">
              <a:lnSpc>
                <a:spcPct val="92900"/>
              </a:lnSpc>
              <a:spcBef>
                <a:spcPts val="320"/>
              </a:spcBef>
            </a:pP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When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-25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40">
                <a:solidFill>
                  <a:srgbClr val="333333"/>
                </a:solidFill>
                <a:latin typeface="Times New Roman"/>
                <a:cs typeface="Times New Roman"/>
              </a:rPr>
              <a:t>arge</a:t>
            </a:r>
            <a:r>
              <a:rPr dirty="0" smtClean="0" sz="1000" spc="9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-35">
                <a:solidFill>
                  <a:srgbClr val="1C1C1C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0">
                <a:solidFill>
                  <a:srgbClr val="4B4B4B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tributed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throughout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4B4B4B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pecified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volume</a:t>
            </a:r>
            <a:r>
              <a:rPr dirty="0" smtClean="0" sz="1000" spc="-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606060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15">
                <a:solidFill>
                  <a:srgbClr val="606060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eacb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element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33333"/>
                </a:solidFill>
                <a:latin typeface="Times New Roman"/>
                <a:cs typeface="Times New Roman"/>
              </a:rPr>
              <a:t>cont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ibut</a:t>
            </a:r>
            <a:r>
              <a:rPr dirty="0" smtClean="0" sz="1000" spc="-5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4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-45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ctric</a:t>
            </a:r>
            <a:r>
              <a:rPr dirty="0" smtClean="0" sz="1000" spc="10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external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33333"/>
                </a:solidFill>
                <a:latin typeface="Times New Roman"/>
                <a:cs typeface="Times New Roman"/>
              </a:rPr>
              <a:t>point.</a:t>
            </a:r>
            <a:r>
              <a:rPr dirty="0" smtClean="0" sz="1000" spc="15">
                <a:solidFill>
                  <a:srgbClr val="33333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33333"/>
                </a:solidFill>
                <a:latin typeface="Times New Roman"/>
                <a:cs typeface="Times New Roman"/>
              </a:rPr>
              <a:t>summation</a:t>
            </a:r>
            <a:r>
              <a:rPr dirty="0" smtClean="0" sz="1000" spc="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12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integration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0">
                <a:solidFill>
                  <a:srgbClr val="333333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8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then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required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10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obtain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total</a:t>
            </a:r>
            <a:r>
              <a:rPr dirty="0" smtClean="0" sz="1000" spc="10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electric</a:t>
            </a:r>
            <a:r>
              <a:rPr dirty="0" smtClean="0" sz="100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C1C1C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-1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45">
                <a:solidFill>
                  <a:srgbClr val="4B4B4B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45">
                <a:solidFill>
                  <a:srgbClr val="4B4B4B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1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Even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though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lectric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3333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12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its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333333"/>
                </a:solidFill>
                <a:latin typeface="Times New Roman"/>
                <a:cs typeface="Times New Roman"/>
              </a:rPr>
              <a:t>sm</a:t>
            </a:r>
            <a:r>
              <a:rPr dirty="0" smtClean="0" sz="1000" spc="35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5">
                <a:solidFill>
                  <a:srgbClr val="0A0A0A"/>
                </a:solidFill>
                <a:latin typeface="Times New Roman"/>
                <a:cs typeface="Times New Roman"/>
              </a:rPr>
              <a:t>ll</a:t>
            </a:r>
            <a:r>
              <a:rPr dirty="0" smtClean="0" sz="1000" spc="-50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st</a:t>
            </a:r>
            <a:r>
              <a:rPr dirty="0" smtClean="0" sz="1000" spc="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division</a:t>
            </a:r>
            <a:r>
              <a:rPr dirty="0" smtClean="0" sz="100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found</a:t>
            </a:r>
            <a:r>
              <a:rPr dirty="0" smtClean="0" sz="1000" spc="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7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electron</a:t>
            </a:r>
            <a:r>
              <a:rPr dirty="0" smtClean="0" sz="100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5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proton,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0A0A0A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8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A0A0A"/>
                </a:solidFill>
                <a:latin typeface="Times New Roman"/>
                <a:cs typeface="Times New Roman"/>
              </a:rPr>
              <a:t>useful</a:t>
            </a:r>
            <a:r>
              <a:rPr dirty="0" smtClean="0" sz="1000" spc="7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consider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continuous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-25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fact,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differentiable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distributions</a:t>
            </a:r>
            <a:r>
              <a:rPr dirty="0" smtClean="0" sz="100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4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define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5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1150" spc="-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 i="1">
                <a:solidFill>
                  <a:srgbClr val="1C1C1C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50" spc="3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 i="1">
                <a:solidFill>
                  <a:srgbClr val="1C1C1C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950" spc="9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55917" y="4489067"/>
            <a:ext cx="20256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85" i="1">
                <a:solidFill>
                  <a:srgbClr val="1C1C1C"/>
                </a:solidFill>
                <a:latin typeface="Times New Roman"/>
                <a:cs typeface="Times New Roman"/>
              </a:rPr>
              <a:t>dQ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35579" y="4583552"/>
            <a:ext cx="450850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75" i="1">
                <a:solidFill>
                  <a:srgbClr val="1C1C1C"/>
                </a:solidFill>
                <a:latin typeface="Arial"/>
                <a:cs typeface="Arial"/>
              </a:rPr>
              <a:t>p</a:t>
            </a:r>
            <a:r>
              <a:rPr dirty="0" smtClean="0" sz="950" spc="-5" i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50" spc="800" i="1">
                <a:solidFill>
                  <a:srgbClr val="4B4B4B"/>
                </a:solidFill>
                <a:latin typeface="Arial"/>
                <a:cs typeface="Arial"/>
              </a:rPr>
              <a:t>=­</a:t>
            </a:r>
            <a:endParaRPr sz="9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15680" y="4665337"/>
            <a:ext cx="5535295" cy="9855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452120">
              <a:lnSpc>
                <a:spcPct val="100000"/>
              </a:lnSpc>
            </a:pPr>
            <a:r>
              <a:rPr dirty="0" smtClean="0" sz="1000" spc="45" i="1">
                <a:solidFill>
                  <a:srgbClr val="1C1C1C"/>
                </a:solidFill>
                <a:latin typeface="Times New Roman"/>
                <a:cs typeface="Times New Roman"/>
              </a:rPr>
              <a:t>dv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8"/>
              </a:spcBef>
            </a:pPr>
            <a:endParaRPr sz="600"/>
          </a:p>
          <a:p>
            <a:pPr algn="just" marL="17780" marR="15875" indent="-5715">
              <a:lnSpc>
                <a:spcPct val="95800"/>
              </a:lnSpc>
            </a:pP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Note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units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parentheses</a:t>
            </a:r>
            <a:r>
              <a:rPr dirty="0" smtClean="0" sz="1000" spc="-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4B4B4B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6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which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5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meant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333333"/>
                </a:solidFill>
                <a:latin typeface="Times New Roman"/>
                <a:cs typeface="Times New Roman"/>
              </a:rPr>
              <a:t>signify</a:t>
            </a:r>
            <a:r>
              <a:rPr dirty="0" smtClean="0" sz="1000" spc="-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 i="1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dirty="0" smtClean="0" sz="950" spc="35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wi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C1C1C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333333"/>
                </a:solidFill>
                <a:latin typeface="Times New Roman"/>
                <a:cs typeface="Times New Roman"/>
              </a:rPr>
              <a:t>C/</a:t>
            </a:r>
            <a:r>
              <a:rPr dirty="0" smtClean="0" sz="1000" spc="90">
                <a:solidFill>
                  <a:srgbClr val="333333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29914" sz="975" spc="195">
                <a:solidFill>
                  <a:srgbClr val="333333"/>
                </a:solidFill>
                <a:latin typeface="Times New Roman"/>
                <a:cs typeface="Times New Roman"/>
              </a:rPr>
              <a:t>3</a:t>
            </a:r>
            <a:r>
              <a:rPr dirty="0" smtClean="0" baseline="29914" sz="975" spc="195">
                <a:solidFill>
                  <a:srgbClr val="33333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provided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33333"/>
                </a:solidFill>
                <a:latin typeface="Times New Roman"/>
                <a:cs typeface="Times New Roman"/>
              </a:rPr>
              <a:t>variables</a:t>
            </a:r>
            <a:r>
              <a:rPr dirty="0" smtClean="0" sz="10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expressed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proper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C1C1C"/>
                </a:solidFill>
                <a:latin typeface="Times New Roman"/>
                <a:cs typeface="Times New Roman"/>
              </a:rPr>
              <a:t>Sl</a:t>
            </a:r>
            <a:r>
              <a:rPr dirty="0" smtClean="0" sz="100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units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9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7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 i="1">
                <a:solidFill>
                  <a:srgbClr val="333333"/>
                </a:solidFill>
                <a:latin typeface="Arial"/>
                <a:cs typeface="Arial"/>
              </a:rPr>
              <a:t>Q</a:t>
            </a:r>
            <a:r>
              <a:rPr dirty="0" smtClean="0" sz="1000" spc="65" i="1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dirty="0" smtClean="0" sz="1000" spc="5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31746" sz="1050" spc="150">
                <a:solidFill>
                  <a:srgbClr val="1C1C1C"/>
                </a:solidFill>
                <a:latin typeface="Times New Roman"/>
                <a:cs typeface="Times New Roman"/>
              </a:rPr>
              <a:t>3</a:t>
            </a:r>
            <a:r>
              <a:rPr dirty="0" smtClean="0" baseline="31746" sz="1050" spc="1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1746" sz="1050" spc="-97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333333"/>
                </a:solidFill>
                <a:latin typeface="Times New Roman"/>
                <a:cs typeface="Times New Roman"/>
              </a:rPr>
              <a:t>v).</a:t>
            </a:r>
            <a:r>
              <a:rPr dirty="0" smtClean="0" sz="1000" spc="50">
                <a:solidFill>
                  <a:srgbClr val="33333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1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5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vention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will</a:t>
            </a:r>
            <a:r>
              <a:rPr dirty="0" smtClean="0" sz="1000" spc="-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sed</a:t>
            </a:r>
            <a:r>
              <a:rPr dirty="0" smtClean="0" sz="1000" spc="1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throughout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65">
                <a:solidFill>
                  <a:srgbClr val="33333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1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book.</a:t>
            </a:r>
            <a:endParaRPr sz="100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spcBef>
                <a:spcPts val="15"/>
              </a:spcBef>
            </a:pPr>
            <a:r>
              <a:rPr dirty="0" smtClean="0" sz="1000">
                <a:solidFill>
                  <a:srgbClr val="1C1C1C"/>
                </a:solidFill>
                <a:latin typeface="Times New Roman"/>
                <a:cs typeface="Times New Roman"/>
              </a:rPr>
              <a:t>With 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reference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333333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5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-30">
                <a:solidFill>
                  <a:srgbClr val="0A0A0A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40">
                <a:solidFill>
                  <a:srgbClr val="333333"/>
                </a:solidFill>
                <a:latin typeface="Times New Roman"/>
                <a:cs typeface="Times New Roman"/>
              </a:rPr>
              <a:t>me</a:t>
            </a:r>
            <a:r>
              <a:rPr dirty="0" smtClean="0" sz="1000" spc="40">
                <a:solidFill>
                  <a:srgbClr val="33333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35" i="1">
                <a:solidFill>
                  <a:srgbClr val="333333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35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2-3,</a:t>
            </a: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each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differential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 i="1">
                <a:solidFill>
                  <a:srgbClr val="333333"/>
                </a:solidFill>
                <a:latin typeface="Times New Roman"/>
                <a:cs typeface="Times New Roman"/>
              </a:rPr>
              <a:t>dQ</a:t>
            </a:r>
            <a:r>
              <a:rPr dirty="0" smtClean="0" sz="1000" spc="60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produce</a:t>
            </a:r>
            <a:r>
              <a:rPr dirty="0" smtClean="0" sz="1000" spc="-1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>
                <a:solidFill>
                  <a:srgbClr val="4B4B4B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diffe</a:t>
            </a:r>
            <a:r>
              <a:rPr dirty="0" smtClean="0" sz="1000" spc="-30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30">
                <a:solidFill>
                  <a:srgbClr val="4B4B4B"/>
                </a:solidFill>
                <a:latin typeface="Times New Roman"/>
                <a:cs typeface="Times New Roman"/>
              </a:rPr>
              <a:t>enti</a:t>
            </a:r>
            <a:r>
              <a:rPr dirty="0" smtClean="0" sz="1000" spc="30">
                <a:solidFill>
                  <a:srgbClr val="4B4B4B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C1C1C"/>
                </a:solidFill>
                <a:latin typeface="Times New Roman"/>
                <a:cs typeface="Times New Roman"/>
              </a:rPr>
              <a:t>l</a:t>
            </a:r>
            <a:endParaRPr sz="1000">
              <a:latin typeface="Times New Roman"/>
              <a:cs typeface="Times New Roman"/>
            </a:endParaRPr>
          </a:p>
          <a:p>
            <a:pPr algn="just" marL="17780" marR="4866640">
              <a:lnSpc>
                <a:spcPts val="1170"/>
              </a:lnSpc>
            </a:pPr>
            <a:r>
              <a:rPr dirty="0" smtClean="0" sz="1000" spc="25">
                <a:solidFill>
                  <a:srgbClr val="333333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6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ec</a:t>
            </a:r>
            <a:r>
              <a:rPr dirty="0" smtClean="0" sz="1000" spc="35">
                <a:solidFill>
                  <a:srgbClr val="333333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50">
                <a:solidFill>
                  <a:srgbClr val="333333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C1C1C"/>
                </a:solidFill>
                <a:latin typeface="Times New Roman"/>
                <a:cs typeface="Times New Roman"/>
              </a:rPr>
              <a:t>field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65237" y="6106557"/>
            <a:ext cx="365125" cy="487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2475"/>
              </a:lnSpc>
            </a:pPr>
            <a:r>
              <a:rPr dirty="0" smtClean="0" sz="850" spc="85" i="1">
                <a:solidFill>
                  <a:srgbClr val="4B4B4B"/>
                </a:solidFill>
                <a:latin typeface="Arial"/>
                <a:cs typeface="Arial"/>
              </a:rPr>
              <a:t>p</a:t>
            </a:r>
            <a:r>
              <a:rPr dirty="0" smtClean="0" sz="850" spc="-20" i="1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mtClean="0" sz="2100" spc="-120" i="1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dirty="0" smtClean="0" sz="2100" spc="-155" i="1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580" i="1">
                <a:solidFill>
                  <a:srgbClr val="8A8A8A"/>
                </a:solidFill>
                <a:latin typeface="Times New Roman"/>
                <a:cs typeface="Times New Roman"/>
              </a:rPr>
              <a:t>d</a:t>
            </a:r>
            <a:r>
              <a:rPr dirty="0" smtClean="0" sz="2100" spc="-835" i="1">
                <a:solidFill>
                  <a:srgbClr val="4B4B4B"/>
                </a:solidFill>
                <a:latin typeface="Times New Roman"/>
                <a:cs typeface="Times New Roman"/>
              </a:rPr>
              <a:t>E</a:t>
            </a:r>
            <a:endParaRPr sz="2100">
              <a:latin typeface="Times New Roman"/>
              <a:cs typeface="Times New Roman"/>
            </a:endParaRPr>
          </a:p>
          <a:p>
            <a:pPr marL="83820">
              <a:lnSpc>
                <a:spcPts val="1270"/>
              </a:lnSpc>
            </a:pPr>
            <a:r>
              <a:rPr dirty="0" smtClean="0" sz="1300" spc="85">
                <a:solidFill>
                  <a:srgbClr val="333333"/>
                </a:solidFill>
                <a:latin typeface="Arial"/>
                <a:cs typeface="Arial"/>
              </a:rPr>
              <a:t>•</a:t>
            </a:r>
            <a:endParaRPr sz="13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04663" y="7751743"/>
            <a:ext cx="5537200" cy="735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234950">
              <a:lnSpc>
                <a:spcPct val="100000"/>
              </a:lnSpc>
            </a:pPr>
            <a:r>
              <a:rPr dirty="0" smtClean="0" sz="900" spc="20">
                <a:solidFill>
                  <a:srgbClr val="1C1C1C"/>
                </a:solidFill>
                <a:latin typeface="Arial"/>
                <a:cs typeface="Arial"/>
              </a:rPr>
              <a:t>Fig.</a:t>
            </a:r>
            <a:r>
              <a:rPr dirty="0" smtClean="0" sz="900" spc="-8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00" spc="15">
                <a:solidFill>
                  <a:srgbClr val="1C1C1C"/>
                </a:solidFill>
                <a:latin typeface="Times New Roman"/>
                <a:cs typeface="Times New Roman"/>
              </a:rPr>
              <a:t>2·3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5"/>
              </a:spcBef>
            </a:pPr>
            <a:endParaRPr sz="1300"/>
          </a:p>
          <a:p>
            <a:pPr marL="12700" marR="12700">
              <a:lnSpc>
                <a:spcPts val="1130"/>
              </a:lnSpc>
            </a:pP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observation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33333"/>
                </a:solidFill>
                <a:latin typeface="Times New Roman"/>
                <a:cs typeface="Times New Roman"/>
              </a:rPr>
              <a:t>po</a:t>
            </a:r>
            <a:r>
              <a:rPr dirty="0" smtClean="0" sz="1000" spc="10">
                <a:solidFill>
                  <a:srgbClr val="333333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nt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 i="1">
                <a:solidFill>
                  <a:srgbClr val="1C1C1C"/>
                </a:solidFill>
                <a:latin typeface="Arial"/>
                <a:cs typeface="Arial"/>
              </a:rPr>
              <a:t>P</a:t>
            </a:r>
            <a:r>
              <a:rPr dirty="0" smtClean="0" sz="1000" spc="210" i="1">
                <a:solidFill>
                  <a:srgbClr val="4B4B4B"/>
                </a:solidFill>
                <a:latin typeface="Arial"/>
                <a:cs typeface="Arial"/>
              </a:rPr>
              <a:t>.</a:t>
            </a:r>
            <a:r>
              <a:rPr dirty="0" smtClean="0" sz="1000" spc="210" i="1">
                <a:solidFill>
                  <a:srgbClr val="4B4B4B"/>
                </a:solidFill>
                <a:latin typeface="Arial"/>
                <a:cs typeface="Arial"/>
              </a:rPr>
              <a:t>  </a:t>
            </a:r>
            <a:r>
              <a:rPr dirty="0" smtClean="0" sz="1000" spc="-25" i="1">
                <a:solidFill>
                  <a:srgbClr val="4B4B4B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Assuming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1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-20">
                <a:solidFill>
                  <a:srgbClr val="333333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-2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region</a:t>
            </a:r>
            <a:r>
              <a:rPr dirty="0" smtClean="0" sz="1000" spc="20">
                <a:solidFill>
                  <a:srgbClr val="33333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0">
                <a:solidFill>
                  <a:srgbClr val="1C1C1C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contained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within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volum</a:t>
            </a:r>
            <a:r>
              <a:rPr dirty="0" smtClean="0" sz="1000" spc="80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90">
                <a:solidFill>
                  <a:srgbClr val="4B4B4B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13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333333"/>
                </a:solidFill>
                <a:latin typeface="Times New Roman"/>
                <a:cs typeface="Times New Roman"/>
              </a:rPr>
              <a:t>ot</a:t>
            </a:r>
            <a:r>
              <a:rPr dirty="0" smtClean="0" sz="1000" spc="45">
                <a:solidFill>
                  <a:srgbClr val="33333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electric</a:t>
            </a:r>
            <a:r>
              <a:rPr dirty="0" smtClean="0" sz="100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C1C1C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C1C1C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 i="1">
                <a:solidFill>
                  <a:srgbClr val="1C1C1C"/>
                </a:solidFill>
                <a:latin typeface="Times New Roman"/>
                <a:cs typeface="Times New Roman"/>
              </a:rPr>
              <a:t>Pis</a:t>
            </a:r>
            <a:r>
              <a:rPr dirty="0" smtClean="0" sz="1000" spc="8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333333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tained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C1C1C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integration</a:t>
            </a:r>
            <a:r>
              <a:rPr dirty="0" smtClean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C1C1C"/>
                </a:solidFill>
                <a:latin typeface="Times New Roman"/>
                <a:cs typeface="Times New Roman"/>
              </a:rPr>
              <a:t>over</a:t>
            </a:r>
            <a:r>
              <a:rPr dirty="0" smtClean="0" sz="100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333333"/>
                </a:solidFill>
                <a:latin typeface="Times New Roman"/>
                <a:cs typeface="Times New Roman"/>
              </a:rPr>
              <a:t>he</a:t>
            </a:r>
            <a:r>
              <a:rPr dirty="0" smtClean="0" sz="1000" spc="7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C1C1C"/>
                </a:solidFill>
                <a:latin typeface="Times New Roman"/>
                <a:cs typeface="Times New Roman"/>
              </a:rPr>
              <a:t>volume: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85155" y="8441751"/>
            <a:ext cx="940435" cy="384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4184" algn="l"/>
                <a:tab pos="789305" algn="l"/>
              </a:tabLst>
            </a:pPr>
            <a:r>
              <a:rPr dirty="0" smtClean="0" sz="2450" spc="-645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2450" spc="-680">
                <a:solidFill>
                  <a:srgbClr val="4B4B4B"/>
                </a:solidFill>
                <a:latin typeface="Times New Roman"/>
                <a:cs typeface="Times New Roman"/>
              </a:rPr>
              <a:t>=</a:t>
            </a:r>
            <a:r>
              <a:rPr dirty="0" smtClean="0" sz="2450" spc="-380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2450" spc="-280">
                <a:solidFill>
                  <a:srgbClr val="1C1C1C"/>
                </a:solidFill>
                <a:latin typeface="Times New Roman"/>
                <a:cs typeface="Times New Roman"/>
              </a:rPr>
              <a:t>J</a:t>
            </a:r>
            <a:r>
              <a:rPr dirty="0" smtClean="0" sz="2450" spc="-280">
                <a:solidFill>
                  <a:srgbClr val="1C1C1C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-30" i="1">
                <a:solidFill>
                  <a:srgbClr val="333333"/>
                </a:solidFill>
                <a:latin typeface="Times New Roman"/>
                <a:cs typeface="Times New Roman"/>
              </a:rPr>
              <a:t>paR</a:t>
            </a:r>
            <a:r>
              <a:rPr dirty="0" smtClean="0" sz="1000" spc="-30" i="1">
                <a:solidFill>
                  <a:srgbClr val="333333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65" i="1">
                <a:solidFill>
                  <a:srgbClr val="1C1C1C"/>
                </a:solidFill>
                <a:latin typeface="Times New Roman"/>
                <a:cs typeface="Times New Roman"/>
              </a:rPr>
              <a:t>dv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60576" y="8725052"/>
            <a:ext cx="50419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5">
                <a:solidFill>
                  <a:srgbClr val="4B4B4B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-125">
                <a:solidFill>
                  <a:srgbClr val="4B4B4B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C1C1C"/>
                </a:solidFill>
                <a:latin typeface="Times New Roman"/>
                <a:cs typeface="Times New Roman"/>
              </a:rPr>
              <a:t>41r£oR</a:t>
            </a:r>
            <a:r>
              <a:rPr dirty="0" smtClean="0" sz="1000" spc="-1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4B4B4B"/>
                </a:solidFill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3450" y="914400"/>
            <a:ext cx="5932940" cy="7783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71077" y="4343400"/>
            <a:ext cx="713678" cy="284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161370" y="5575610"/>
            <a:ext cx="1421780" cy="15778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562814" y="7683190"/>
            <a:ext cx="407019" cy="1282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74904" y="953892"/>
            <a:ext cx="5603875" cy="179006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40">
                <a:solidFill>
                  <a:srgbClr val="131313"/>
                </a:solidFill>
                <a:latin typeface="Times New Roman"/>
                <a:cs typeface="Times New Roman"/>
              </a:rPr>
              <a:t>2.4</a:t>
            </a:r>
            <a:r>
              <a:rPr dirty="0" smtClean="0" sz="1050" spc="4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31313"/>
                </a:solidFill>
                <a:latin typeface="Times New Roman"/>
                <a:cs typeface="Times New Roman"/>
              </a:rPr>
              <a:t>STANDARD</a:t>
            </a:r>
            <a:r>
              <a:rPr dirty="0" smtClean="0" sz="105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5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31313"/>
                </a:solidFill>
                <a:latin typeface="Times New Roman"/>
                <a:cs typeface="Times New Roman"/>
              </a:rPr>
              <a:t>CONFIGURATIONS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7"/>
              </a:spcBef>
            </a:pPr>
            <a:endParaRPr sz="550"/>
          </a:p>
          <a:p>
            <a:pPr algn="just" marL="12700" marR="12700" indent="222885">
              <a:lnSpc>
                <a:spcPct val="95700"/>
              </a:lnSpc>
            </a:pP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three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special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cases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integration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discussed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Section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5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30">
                <a:solidFill>
                  <a:srgbClr val="131313"/>
                </a:solidFill>
                <a:latin typeface="Times New Roman"/>
                <a:cs typeface="Times New Roman"/>
              </a:rPr>
              <a:t>3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either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unnecessary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or</a:t>
            </a:r>
            <a:r>
              <a:rPr dirty="0" smtClean="0" sz="1000" spc="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easily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Arial"/>
                <a:cs typeface="Arial"/>
              </a:rPr>
              <a:t>carried</a:t>
            </a:r>
            <a:r>
              <a:rPr dirty="0" smtClean="0" sz="1000" spc="-6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ou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25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250">
                <a:solidFill>
                  <a:srgbClr val="3A3A3A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2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regard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these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standard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2A2A2A"/>
                </a:solidFill>
                <a:latin typeface="Times New Roman"/>
                <a:cs typeface="Times New Roman"/>
              </a:rPr>
              <a:t>configurations</a:t>
            </a:r>
            <a:r>
              <a:rPr dirty="0" smtClean="0" sz="1000" spc="2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others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which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will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covered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chapter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131313"/>
                </a:solidFill>
                <a:latin typeface="Arial"/>
                <a:cs typeface="Arial"/>
              </a:rPr>
              <a:t>it</a:t>
            </a:r>
            <a:r>
              <a:rPr dirty="0" smtClean="0" sz="950" spc="-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should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noted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2A2A2A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8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not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"</a:t>
            </a:r>
            <a:r>
              <a:rPr dirty="0" smtClean="0" sz="1000" spc="110">
                <a:solidFill>
                  <a:srgbClr val="3A3A3A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conducto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9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350">
                <a:solidFill>
                  <a:srgbClr val="131313"/>
                </a:solidFill>
                <a:latin typeface="Times New Roman"/>
                <a:cs typeface="Times New Roman"/>
              </a:rPr>
              <a:t>"</a:t>
            </a:r>
            <a:r>
              <a:rPr dirty="0" smtClean="0" sz="1000" spc="35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When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problem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states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131313"/>
                </a:solidFill>
                <a:latin typeface="Arial"/>
                <a:cs typeface="Arial"/>
              </a:rPr>
              <a:t>is</a:t>
            </a:r>
            <a:r>
              <a:rPr dirty="0" smtClean="0" sz="1050" spc="-3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distributed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form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2A2A2A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4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disk,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example,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does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not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mean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disk-shaped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surfac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250">
                <a:solidFill>
                  <a:srgbClr val="3A3A3A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2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Arial"/>
                <a:cs typeface="Arial"/>
              </a:rPr>
              <a:t>(</a:t>
            </a:r>
            <a:r>
              <a:rPr dirty="0" smtClean="0" sz="1000" spc="100">
                <a:solidFill>
                  <a:srgbClr val="131313"/>
                </a:solidFill>
                <a:latin typeface="Arial"/>
                <a:cs typeface="Arial"/>
              </a:rPr>
              <a:t>In</a:t>
            </a:r>
            <a:r>
              <a:rPr dirty="0" smtClean="0" sz="1000" spc="100">
                <a:solidFill>
                  <a:srgbClr val="131313"/>
                </a:solidFill>
                <a:latin typeface="Arial"/>
                <a:cs typeface="Arial"/>
              </a:rPr>
              <a:t>  </a:t>
            </a:r>
            <a:r>
              <a:rPr dirty="0" smtClean="0" sz="1000" spc="-5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Chapter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95">
                <a:solidFill>
                  <a:srgbClr val="131313"/>
                </a:solidFill>
                <a:latin typeface="Times New Roman"/>
                <a:cs typeface="Times New Roman"/>
              </a:rPr>
              <a:t>6,</a:t>
            </a:r>
            <a:r>
              <a:rPr dirty="0" smtClean="0" sz="1050" spc="95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conductors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surface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will   </a:t>
            </a:r>
            <a:r>
              <a:rPr dirty="0" smtClean="0" sz="100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examined.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Although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may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now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require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stretch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imagination,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these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charges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should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thought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as</a:t>
            </a:r>
            <a:r>
              <a:rPr dirty="0" smtClean="0" sz="1100" spc="-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131313"/>
                </a:solidFill>
                <a:latin typeface="Times New Roman"/>
                <a:cs typeface="Times New Roman"/>
              </a:rPr>
              <a:t>somehow</a:t>
            </a:r>
            <a:r>
              <a:rPr dirty="0" smtClean="0" sz="11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131313"/>
                </a:solidFill>
                <a:latin typeface="Times New Roman"/>
                <a:cs typeface="Times New Roman"/>
              </a:rPr>
              <a:t>suspended</a:t>
            </a:r>
            <a:r>
              <a:rPr dirty="0" smtClean="0" sz="11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4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15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31313"/>
                </a:solidFill>
                <a:latin typeface="Times New Roman"/>
                <a:cs typeface="Times New Roman"/>
              </a:rPr>
              <a:t>space,</a:t>
            </a:r>
            <a:r>
              <a:rPr dirty="0" smtClean="0" sz="110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0">
                <a:solidFill>
                  <a:srgbClr val="131313"/>
                </a:solidFill>
                <a:latin typeface="Times New Roman"/>
                <a:cs typeface="Times New Roman"/>
              </a:rPr>
              <a:t>fixed</a:t>
            </a:r>
            <a:r>
              <a:rPr dirty="0" smtClean="0" sz="11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11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5">
                <a:solidFill>
                  <a:srgbClr val="2A2A2A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0">
                <a:solidFill>
                  <a:srgbClr val="131313"/>
                </a:solidFill>
                <a:latin typeface="Times New Roman"/>
                <a:cs typeface="Times New Roman"/>
              </a:rPr>
              <a:t>specified</a:t>
            </a:r>
            <a:r>
              <a:rPr dirty="0" smtClean="0" sz="11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0">
                <a:solidFill>
                  <a:srgbClr val="131313"/>
                </a:solidFill>
                <a:latin typeface="Times New Roman"/>
                <a:cs typeface="Times New Roman"/>
              </a:rPr>
              <a:t>configuration.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4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100" spc="-20">
                <a:solidFill>
                  <a:srgbClr val="131313"/>
                </a:solidFill>
                <a:latin typeface="Times New Roman"/>
                <a:cs typeface="Times New Roman"/>
              </a:rPr>
              <a:t>Polae</a:t>
            </a:r>
            <a:r>
              <a:rPr dirty="0" smtClean="0" sz="11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25">
                <a:solidFill>
                  <a:srgbClr val="131313"/>
                </a:solidFill>
                <a:latin typeface="Arial"/>
                <a:cs typeface="Arial"/>
              </a:rPr>
              <a:t>Clwp</a:t>
            </a:r>
            <a:endParaRPr sz="1050">
              <a:latin typeface="Arial"/>
              <a:cs typeface="Arial"/>
            </a:endParaRPr>
          </a:p>
          <a:p>
            <a:pPr marL="235585">
              <a:lnSpc>
                <a:spcPct val="100000"/>
              </a:lnSpc>
              <a:spcBef>
                <a:spcPts val="85"/>
              </a:spcBef>
            </a:pP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previously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determined,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of </a:t>
            </a:r>
            <a:r>
              <a:rPr dirty="0" smtClean="0" sz="100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single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 i="1">
                <a:solidFill>
                  <a:srgbClr val="131313"/>
                </a:solidFill>
                <a:latin typeface="Arial"/>
                <a:cs typeface="Arial"/>
              </a:rPr>
              <a:t>Q</a:t>
            </a:r>
            <a:r>
              <a:rPr dirty="0" smtClean="0" sz="1100" spc="-45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14134" y="2868807"/>
            <a:ext cx="77406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45">
                <a:solidFill>
                  <a:srgbClr val="131313"/>
                </a:solidFill>
                <a:latin typeface="Arial"/>
                <a:cs typeface="Arial"/>
              </a:rPr>
              <a:t>E</a:t>
            </a:r>
            <a:r>
              <a:rPr dirty="0" smtClean="0" sz="950" spc="355">
                <a:solidFill>
                  <a:srgbClr val="131313"/>
                </a:solidFill>
                <a:latin typeface="Arial"/>
                <a:cs typeface="Arial"/>
              </a:rPr>
              <a:t>=</a:t>
            </a:r>
            <a:r>
              <a:rPr dirty="0" smtClean="0" sz="1250" spc="-5" i="1" u="sng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250" spc="-5" i="1" u="sng">
                <a:solidFill>
                  <a:srgbClr val="2A2A2A"/>
                </a:solidFill>
                <a:latin typeface="Arial"/>
                <a:cs typeface="Arial"/>
              </a:rPr>
              <a:t>  </a:t>
            </a:r>
            <a:r>
              <a:rPr dirty="0" smtClean="0" sz="1250" spc="-70" i="1" u="sng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1250" spc="-30" i="1">
                <a:solidFill>
                  <a:srgbClr val="2A2A2A"/>
                </a:solidFill>
                <a:latin typeface="Arial"/>
                <a:cs typeface="Arial"/>
              </a:rPr>
              <a:t>lL_</a:t>
            </a:r>
            <a:r>
              <a:rPr dirty="0" smtClean="0" sz="1250" spc="-95" i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950" spc="-130">
                <a:solidFill>
                  <a:srgbClr val="131313"/>
                </a:solidFill>
                <a:latin typeface="Times New Roman"/>
                <a:cs typeface="Times New Roman"/>
              </a:rPr>
              <a:t>11r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06592" y="2900557"/>
            <a:ext cx="128905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spherical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8309" y="2958015"/>
            <a:ext cx="408940" cy="2114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5" i="1">
                <a:solidFill>
                  <a:srgbClr val="131313"/>
                </a:solidFill>
                <a:latin typeface="Arial"/>
                <a:cs typeface="Arial"/>
              </a:rPr>
              <a:t>4n</a:t>
            </a:r>
            <a:r>
              <a:rPr dirty="0" smtClean="0" sz="900" spc="20" i="1">
                <a:solidFill>
                  <a:srgbClr val="131313"/>
                </a:solidFill>
                <a:latin typeface="Arial"/>
                <a:cs typeface="Arial"/>
              </a:rPr>
              <a:t>E</a:t>
            </a:r>
            <a:r>
              <a:rPr dirty="0" smtClean="0" baseline="-15873" sz="1050" spc="127" i="1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250" spc="-125" i="1">
                <a:solidFill>
                  <a:srgbClr val="131313"/>
                </a:solidFill>
                <a:latin typeface="Times New Roman"/>
                <a:cs typeface="Times New Roman"/>
              </a:rPr>
              <a:t>r2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1451" y="3223966"/>
            <a:ext cx="5629275" cy="2164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0005" marR="12700" indent="5080">
              <a:lnSpc>
                <a:spcPts val="1140"/>
              </a:lnSpc>
            </a:pP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See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2-2(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).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spherically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symmetric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follows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55" i="1">
                <a:solidFill>
                  <a:srgbClr val="131313"/>
                </a:solidFill>
                <a:latin typeface="Times New Roman"/>
                <a:cs typeface="Times New Roman"/>
              </a:rPr>
              <a:t>inverse-square</a:t>
            </a:r>
            <a:r>
              <a:rPr dirty="0" smtClean="0" sz="1150" spc="-5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8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131313"/>
                </a:solidFill>
                <a:latin typeface="Times New Roman"/>
                <a:cs typeface="Times New Roman"/>
              </a:rPr>
              <a:t>law</a:t>
            </a:r>
            <a:r>
              <a:rPr dirty="0" smtClean="0" sz="1000" spc="1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like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gravitation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-1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7780">
              <a:lnSpc>
                <a:spcPct val="100000"/>
              </a:lnSpc>
            </a:pPr>
            <a:r>
              <a:rPr dirty="0" smtClean="0" sz="1150" spc="100">
                <a:solidFill>
                  <a:srgbClr val="131313"/>
                </a:solidFill>
                <a:latin typeface="Times New Roman"/>
                <a:cs typeface="Times New Roman"/>
              </a:rPr>
              <a:t>ldalte</a:t>
            </a:r>
            <a:r>
              <a:rPr dirty="0" smtClean="0" sz="1150" spc="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131313"/>
                </a:solidFill>
                <a:latin typeface="Arial"/>
                <a:cs typeface="Arial"/>
              </a:rPr>
              <a:t>LiDe</a:t>
            </a:r>
            <a:r>
              <a:rPr dirty="0" smtClean="0" sz="1050" spc="7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150" spc="15">
                <a:solidFill>
                  <a:srgbClr val="131313"/>
                </a:solidFill>
                <a:latin typeface="Times New Roman"/>
                <a:cs typeface="Times New Roman"/>
              </a:rPr>
              <a:t>Cbarle</a:t>
            </a:r>
            <a:endParaRPr sz="1150">
              <a:latin typeface="Times New Roman"/>
              <a:cs typeface="Times New Roman"/>
            </a:endParaRPr>
          </a:p>
          <a:p>
            <a:pPr marL="17780" marR="36195" indent="228600">
              <a:lnSpc>
                <a:spcPct val="74200"/>
              </a:lnSpc>
              <a:spcBef>
                <a:spcPts val="450"/>
              </a:spcBef>
            </a:pPr>
            <a:r>
              <a:rPr dirty="0" smtClean="0" sz="1050" spc="245">
                <a:solidFill>
                  <a:srgbClr val="131313"/>
                </a:solidFill>
                <a:latin typeface="Arial"/>
                <a:cs typeface="Arial"/>
              </a:rPr>
              <a:t>H</a:t>
            </a:r>
            <a:r>
              <a:rPr dirty="0" smtClean="0" sz="1000" spc="30">
                <a:solidFill>
                  <a:srgbClr val="2A2A2A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3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distributed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 i="1">
                <a:solidFill>
                  <a:srgbClr val="131313"/>
                </a:solidFill>
                <a:latin typeface="Times New Roman"/>
                <a:cs typeface="Times New Roman"/>
              </a:rPr>
              <a:t>uniform</a:t>
            </a:r>
            <a:r>
              <a:rPr dirty="0" smtClean="0" sz="1000" spc="3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65" i="1">
                <a:solidFill>
                  <a:srgbClr val="131313"/>
                </a:solidFill>
                <a:latin typeface="Arial"/>
                <a:cs typeface="Arial"/>
              </a:rPr>
              <a:t>p,</a:t>
            </a:r>
            <a:r>
              <a:rPr dirty="0" smtClean="0" sz="1000" spc="-18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C/m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along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 i="1">
                <a:solidFill>
                  <a:srgbClr val="131313"/>
                </a:solidFill>
                <a:latin typeface="Times New Roman"/>
                <a:cs typeface="Times New Roman"/>
              </a:rPr>
              <a:t>injinii</a:t>
            </a:r>
            <a:r>
              <a:rPr dirty="0" smtClean="0" sz="1000" spc="-35" i="1">
                <a:solidFill>
                  <a:srgbClr val="131313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204" i="1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95" i="1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 i="1">
                <a:solidFill>
                  <a:srgbClr val="131313"/>
                </a:solidFill>
                <a:latin typeface="Times New Roman"/>
                <a:cs typeface="Times New Roman"/>
              </a:rPr>
              <a:t>straight </a:t>
            </a:r>
            <a:r>
              <a:rPr dirty="0" smtClean="0" sz="1000" spc="-8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line-which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will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chosen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131313"/>
                </a:solidFill>
                <a:latin typeface="Times New Roman"/>
                <a:cs typeface="Times New Roman"/>
              </a:rPr>
              <a:t>as</a:t>
            </a:r>
            <a:r>
              <a:rPr dirty="0" smtClean="0" sz="11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75" i="1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1300" spc="3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axis-then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5">
                <a:solidFill>
                  <a:srgbClr val="131313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1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42"/>
              </a:spcBef>
            </a:pPr>
            <a:endParaRPr sz="1200"/>
          </a:p>
          <a:p>
            <a:pPr marL="2582545">
              <a:lnSpc>
                <a:spcPct val="100000"/>
              </a:lnSpc>
            </a:pP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050" spc="-90">
                <a:solidFill>
                  <a:srgbClr val="131313"/>
                </a:solidFill>
                <a:latin typeface="Arial"/>
                <a:cs typeface="Arial"/>
              </a:rPr>
              <a:t>See</a:t>
            </a:r>
            <a:r>
              <a:rPr dirty="0" smtClean="0" sz="1050" spc="-3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2-6.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Arial"/>
                <a:cs typeface="Arial"/>
              </a:rPr>
              <a:t>This</a:t>
            </a:r>
            <a:r>
              <a:rPr dirty="0" smtClean="0" sz="1000" spc="-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31313"/>
                </a:solidFill>
                <a:latin typeface="Times New Roman"/>
                <a:cs typeface="Times New Roman"/>
              </a:rPr>
              <a:t>has</a:t>
            </a:r>
            <a:r>
              <a:rPr dirty="0" smtClean="0" sz="11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symmetry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31313"/>
                </a:solidFill>
                <a:latin typeface="Arial"/>
                <a:cs typeface="Arial"/>
              </a:rPr>
              <a:t>is</a:t>
            </a:r>
            <a:r>
              <a:rPr dirty="0" smtClean="0" sz="1050" spc="-3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inversely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proportional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5" i="1">
                <a:solidFill>
                  <a:srgbClr val="131313"/>
                </a:solidFill>
                <a:latin typeface="Times New Roman"/>
                <a:cs typeface="Times New Roman"/>
              </a:rPr>
              <a:t>first</a:t>
            </a:r>
            <a:r>
              <a:rPr dirty="0" smtClean="0" sz="1050" spc="-2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14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85" i="1">
                <a:solidFill>
                  <a:srgbClr val="131313"/>
                </a:solidFill>
                <a:latin typeface="Times New Roman"/>
                <a:cs typeface="Times New Roman"/>
              </a:rPr>
              <a:t>power</a:t>
            </a:r>
            <a:r>
              <a:rPr dirty="0" smtClean="0" sz="1200" spc="-8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3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190"/>
              </a:lnSpc>
            </a:pP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distance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from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line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charge.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derivation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5">
                <a:solidFill>
                  <a:srgbClr val="131313"/>
                </a:solidFill>
                <a:latin typeface="Times New Roman"/>
                <a:cs typeface="Times New Roman"/>
              </a:rPr>
              <a:t>E,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2A2A2A"/>
                </a:solidFill>
                <a:latin typeface="Times New Roman"/>
                <a:cs typeface="Times New Roman"/>
              </a:rPr>
              <a:t>see</a:t>
            </a:r>
            <a:r>
              <a:rPr dirty="0" smtClean="0" sz="1000" spc="3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Problem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2.9.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64135">
              <a:lnSpc>
                <a:spcPct val="100000"/>
              </a:lnSpc>
            </a:pPr>
            <a:r>
              <a:rPr dirty="0" smtClean="0" sz="900" spc="-45">
                <a:solidFill>
                  <a:srgbClr val="131313"/>
                </a:solidFill>
                <a:latin typeface="Times New Roman"/>
                <a:cs typeface="Times New Roman"/>
              </a:rPr>
              <a:t>+oo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09480" y="6589132"/>
            <a:ext cx="8191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85" i="1">
                <a:solidFill>
                  <a:srgbClr val="131313"/>
                </a:solidFill>
                <a:latin typeface="Times New Roman"/>
                <a:cs typeface="Times New Roman"/>
              </a:rPr>
              <a:t>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91270" y="7203068"/>
            <a:ext cx="5014595" cy="1689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353060">
              <a:lnSpc>
                <a:spcPct val="100000"/>
              </a:lnSpc>
            </a:pPr>
            <a:r>
              <a:rPr dirty="0" smtClean="0" sz="4000" spc="250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6"/>
              </a:spcBef>
            </a:pPr>
            <a:endParaRPr sz="1100"/>
          </a:p>
          <a:p>
            <a:pPr algn="ctr">
              <a:lnSpc>
                <a:spcPct val="100000"/>
              </a:lnSpc>
            </a:pPr>
            <a:r>
              <a:rPr dirty="0" smtClean="0" sz="1000" spc="-70">
                <a:solidFill>
                  <a:srgbClr val="131313"/>
                </a:solidFill>
                <a:latin typeface="Times New Roman"/>
                <a:cs typeface="Times New Roman"/>
              </a:rPr>
              <a:t>EXAMPLE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3.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uniform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line</a:t>
            </a:r>
            <a:r>
              <a:rPr dirty="0" smtClean="0" sz="9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31313"/>
                </a:solidFill>
                <a:latin typeface="Times New Roman"/>
                <a:cs typeface="Times New Roman"/>
              </a:rPr>
              <a:t>charge,</a:t>
            </a:r>
            <a:r>
              <a:rPr dirty="0" smtClean="0" sz="9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infinite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31313"/>
                </a:solidFill>
                <a:latin typeface="Times New Roman"/>
                <a:cs typeface="Times New Roman"/>
              </a:rPr>
              <a:t>extent,</a:t>
            </a:r>
            <a:r>
              <a:rPr dirty="0" smtClean="0" sz="9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with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5" i="1">
                <a:solidFill>
                  <a:srgbClr val="131313"/>
                </a:solidFill>
                <a:latin typeface="Arial"/>
                <a:cs typeface="Arial"/>
              </a:rPr>
              <a:t>p,</a:t>
            </a:r>
            <a:r>
              <a:rPr dirty="0" smtClean="0" sz="900" spc="-14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600" spc="509">
                <a:solidFill>
                  <a:srgbClr val="3A3A3A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20</a:t>
            </a:r>
            <a:r>
              <a:rPr dirty="0" smtClean="0" sz="100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nC/m,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lies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along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35" i="1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1200" spc="1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axis.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894"/>
              </a:lnSpc>
            </a:pPr>
            <a:r>
              <a:rPr dirty="0" smtClean="0" sz="950" spc="75">
                <a:solidFill>
                  <a:srgbClr val="131313"/>
                </a:solidFill>
                <a:latin typeface="Times New Roman"/>
                <a:cs typeface="Times New Roman"/>
              </a:rPr>
              <a:t>(6,8,3)</a:t>
            </a:r>
            <a:r>
              <a:rPr dirty="0" smtClean="0" sz="950" spc="200">
                <a:solidFill>
                  <a:srgbClr val="131313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16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241300">
              <a:lnSpc>
                <a:spcPts val="1295"/>
              </a:lnSpc>
            </a:pP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31313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9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coordinates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 i="1">
                <a:solidFill>
                  <a:srgbClr val="131313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3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125">
                <a:solidFill>
                  <a:srgbClr val="3A3A3A"/>
                </a:solidFill>
                <a:latin typeface="Times New Roman"/>
                <a:cs typeface="Times New Roman"/>
              </a:rPr>
              <a:t>=</a:t>
            </a:r>
            <a:r>
              <a:rPr dirty="0" smtClean="0" sz="1350" spc="-15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335">
                <a:solidFill>
                  <a:srgbClr val="131313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-285">
                <a:solidFill>
                  <a:srgbClr val="131313"/>
                </a:solidFill>
                <a:latin typeface="Times New Roman"/>
                <a:cs typeface="Times New Roman"/>
              </a:rPr>
              <a:t>6</a:t>
            </a:r>
            <a:r>
              <a:rPr dirty="0" smtClean="0" baseline="40404" sz="825" spc="150">
                <a:solidFill>
                  <a:srgbClr val="131313"/>
                </a:solidFill>
                <a:latin typeface="Arial"/>
                <a:cs typeface="Arial"/>
              </a:rPr>
              <a:t>2</a:t>
            </a:r>
            <a:r>
              <a:rPr dirty="0" smtClean="0" baseline="40404" sz="825" spc="-52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150" spc="65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150" spc="-19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-40">
                <a:solidFill>
                  <a:srgbClr val="131313"/>
                </a:solidFill>
                <a:latin typeface="Times New Roman"/>
                <a:cs typeface="Times New Roman"/>
              </a:rPr>
              <a:t>8</a:t>
            </a:r>
            <a:r>
              <a:rPr dirty="0" smtClean="0" baseline="40404" sz="825" spc="67">
                <a:solidFill>
                  <a:srgbClr val="131313"/>
                </a:solidFill>
                <a:latin typeface="Arial"/>
                <a:cs typeface="Arial"/>
              </a:rPr>
              <a:t>2</a:t>
            </a:r>
            <a:r>
              <a:rPr dirty="0" smtClean="0" baseline="40404" sz="825" spc="-37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350" spc="-125">
                <a:solidFill>
                  <a:srgbClr val="131313"/>
                </a:solidFill>
                <a:latin typeface="Times New Roman"/>
                <a:cs typeface="Times New Roman"/>
              </a:rPr>
              <a:t>=</a:t>
            </a:r>
            <a:r>
              <a:rPr dirty="0" smtClean="0" sz="135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10</a:t>
            </a:r>
            <a:r>
              <a:rPr dirty="0" smtClean="0" sz="950" spc="50">
                <a:solidFill>
                  <a:srgbClr val="131313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16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60">
                <a:solidFill>
                  <a:srgbClr val="4D4D4D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6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0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31313"/>
                </a:solidFill>
                <a:latin typeface="Arial"/>
                <a:cs typeface="Arial"/>
              </a:rPr>
              <a:t>field</a:t>
            </a:r>
            <a:r>
              <a:rPr dirty="0" smtClean="0" sz="900" spc="-3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31313"/>
                </a:solidFill>
                <a:latin typeface="Times New Roman"/>
                <a:cs typeface="Times New Roman"/>
              </a:rPr>
              <a:t>constant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with</a:t>
            </a:r>
            <a:r>
              <a:rPr dirty="0" smtClean="0" sz="9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27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75">
                <a:solidFill>
                  <a:srgbClr val="3A3A3A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-4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5">
                <a:solidFill>
                  <a:srgbClr val="131313"/>
                </a:solidFill>
                <a:latin typeface="Times New Roman"/>
                <a:cs typeface="Times New Roman"/>
              </a:rPr>
              <a:t>Thus</a:t>
            </a:r>
            <a:endParaRPr sz="900">
              <a:latin typeface="Times New Roman"/>
              <a:cs typeface="Times New Roman"/>
            </a:endParaRPr>
          </a:p>
          <a:p>
            <a:pPr algn="ctr" marL="71755">
              <a:lnSpc>
                <a:spcPts val="1290"/>
              </a:lnSpc>
              <a:spcBef>
                <a:spcPts val="195"/>
              </a:spcBef>
            </a:pP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20</a:t>
            </a:r>
            <a:r>
              <a:rPr dirty="0" smtClean="0" sz="9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>
                <a:solidFill>
                  <a:srgbClr val="3A3A3A"/>
                </a:solidFill>
                <a:latin typeface="Times New Roman"/>
                <a:cs typeface="Times New Roman"/>
              </a:rPr>
              <a:t>x</a:t>
            </a:r>
            <a:r>
              <a:rPr dirty="0" smtClean="0" sz="1000" spc="-1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5">
                <a:solidFill>
                  <a:srgbClr val="131313"/>
                </a:solidFill>
                <a:latin typeface="Times New Roman"/>
                <a:cs typeface="Times New Roman"/>
              </a:rPr>
              <a:t>t</a:t>
            </a:r>
            <a:r>
              <a:rPr dirty="0" smtClean="0" sz="1150" spc="-5">
                <a:solidFill>
                  <a:srgbClr val="131313"/>
                </a:solidFill>
                <a:latin typeface="Times New Roman"/>
                <a:cs typeface="Times New Roman"/>
              </a:rPr>
              <a:t>o</a:t>
            </a:r>
            <a:r>
              <a:rPr dirty="0" smtClean="0" sz="1150" spc="5">
                <a:solidFill>
                  <a:srgbClr val="3A3A3A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0303" sz="825" spc="284">
                <a:solidFill>
                  <a:srgbClr val="3A3A3A"/>
                </a:solidFill>
                <a:latin typeface="Times New Roman"/>
                <a:cs typeface="Times New Roman"/>
              </a:rPr>
              <a:t>9</a:t>
            </a:r>
            <a:endParaRPr baseline="30303" sz="825">
              <a:latin typeface="Times New Roman"/>
              <a:cs typeface="Times New Roman"/>
            </a:endParaRPr>
          </a:p>
          <a:p>
            <a:pPr marL="1880235">
              <a:lnSpc>
                <a:spcPts val="1165"/>
              </a:lnSpc>
            </a:pP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E""</a:t>
            </a:r>
            <a:r>
              <a:rPr dirty="0" smtClean="0" sz="95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31313"/>
                </a:solidFill>
                <a:latin typeface="Times New Roman"/>
                <a:cs typeface="Times New Roman"/>
              </a:rPr>
              <a:t>2Jr(1</a:t>
            </a:r>
            <a:r>
              <a:rPr dirty="0" smtClean="0" sz="950" spc="-2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75">
                <a:solidFill>
                  <a:srgbClr val="828282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-130">
                <a:solidFill>
                  <a:srgbClr val="3A3A3A"/>
                </a:solidFill>
                <a:latin typeface="Times New Roman"/>
                <a:cs typeface="Times New Roman"/>
              </a:rPr>
              <a:t>9</a:t>
            </a:r>
            <a:r>
              <a:rPr dirty="0" smtClean="0" sz="950" spc="55">
                <a:solidFill>
                  <a:srgbClr val="131313"/>
                </a:solidFill>
                <a:latin typeface="Times New Roman"/>
                <a:cs typeface="Times New Roman"/>
              </a:rPr>
              <a:t>/36Jr</a:t>
            </a:r>
            <a:r>
              <a:rPr dirty="0" smtClean="0" sz="950" spc="50">
                <a:solidFill>
                  <a:srgbClr val="131313"/>
                </a:solidFill>
                <a:latin typeface="Times New Roman"/>
                <a:cs typeface="Times New Roman"/>
              </a:rPr>
              <a:t>)(</a:t>
            </a:r>
            <a:r>
              <a:rPr dirty="0" smtClean="0" sz="950" spc="55">
                <a:solidFill>
                  <a:srgbClr val="131313"/>
                </a:solidFill>
                <a:latin typeface="Times New Roman"/>
                <a:cs typeface="Times New Roman"/>
              </a:rPr>
              <a:t>l0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)-.</a:t>
            </a:r>
            <a:r>
              <a:rPr dirty="0" smtClean="0" sz="95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25">
                <a:solidFill>
                  <a:srgbClr val="4D4D4D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7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31313"/>
                </a:solidFill>
                <a:latin typeface="Times New Roman"/>
                <a:cs typeface="Times New Roman"/>
              </a:rPr>
              <a:t>36a,</a:t>
            </a:r>
            <a:r>
              <a:rPr dirty="0" smtClean="0" sz="9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V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/m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87377" y="8108174"/>
            <a:ext cx="519430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30548" y="2259418"/>
            <a:ext cx="2073348" cy="8240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913321" y="7554432"/>
            <a:ext cx="1068572" cy="7708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769242" y="7054702"/>
            <a:ext cx="0" cy="749594"/>
          </a:xfrm>
          <a:custGeom>
            <a:avLst/>
            <a:gdLst/>
            <a:ahLst/>
            <a:cxnLst/>
            <a:rect l="l" t="t" r="r" b="b"/>
            <a:pathLst>
              <a:path w="0" h="749594">
                <a:moveTo>
                  <a:pt x="0" y="749594"/>
                </a:moveTo>
                <a:lnTo>
                  <a:pt x="0" y="0"/>
                </a:lnTo>
              </a:path>
            </a:pathLst>
          </a:custGeom>
          <a:ln w="15948">
            <a:solidFill>
              <a:srgbClr val="44444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13341" y="1030914"/>
            <a:ext cx="5348605" cy="1160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780">
              <a:lnSpc>
                <a:spcPct val="100000"/>
              </a:lnSpc>
            </a:pPr>
            <a:r>
              <a:rPr dirty="0" smtClean="0" sz="1050" spc="75" b="1">
                <a:solidFill>
                  <a:srgbClr val="131313"/>
                </a:solidFill>
                <a:latin typeface="Times New Roman"/>
                <a:cs typeface="Times New Roman"/>
              </a:rPr>
              <a:t>ldaite</a:t>
            </a:r>
            <a:r>
              <a:rPr dirty="0" smtClean="0" sz="1050" spc="75" b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0" b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85" b="1">
                <a:solidFill>
                  <a:srgbClr val="131313"/>
                </a:solidFill>
                <a:latin typeface="Times New Roman"/>
                <a:cs typeface="Times New Roman"/>
              </a:rPr>
              <a:t>Plue</a:t>
            </a:r>
            <a:r>
              <a:rPr dirty="0" smtClean="0" sz="1050" spc="85" b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80" b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 b="1">
                <a:solidFill>
                  <a:srgbClr val="131313"/>
                </a:solidFill>
                <a:latin typeface="Arial"/>
                <a:cs typeface="Arial"/>
              </a:rPr>
              <a:t>Cbarp</a:t>
            </a:r>
            <a:endParaRPr sz="950">
              <a:latin typeface="Arial"/>
              <a:cs typeface="Arial"/>
            </a:endParaRPr>
          </a:p>
          <a:p>
            <a:pPr algn="ctr" marL="212090">
              <a:lnSpc>
                <a:spcPct val="100000"/>
              </a:lnSpc>
              <a:spcBef>
                <a:spcPts val="80"/>
              </a:spcBef>
            </a:pPr>
            <a:r>
              <a:rPr dirty="0" smtClean="0" sz="1000" spc="110">
                <a:solidFill>
                  <a:srgbClr val="131313"/>
                </a:solidFill>
                <a:latin typeface="Arial"/>
                <a:cs typeface="Arial"/>
              </a:rPr>
              <a:t>If</a:t>
            </a:r>
            <a:r>
              <a:rPr dirty="0" smtClean="0" sz="1000" spc="-1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31313"/>
                </a:solidFill>
                <a:latin typeface="Arial"/>
                <a:cs typeface="Arial"/>
              </a:rPr>
              <a:t>is</a:t>
            </a:r>
            <a:r>
              <a:rPr dirty="0" smtClean="0" sz="950" spc="-3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distributed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131313"/>
                </a:solidFill>
                <a:latin typeface="Times New Roman"/>
                <a:cs typeface="Times New Roman"/>
              </a:rPr>
              <a:t>uniform</a:t>
            </a:r>
            <a:r>
              <a:rPr dirty="0" smtClean="0" sz="1000" spc="1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density </a:t>
            </a:r>
            <a:r>
              <a:rPr dirty="0" smtClean="0" sz="10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5" i="1">
                <a:solidFill>
                  <a:srgbClr val="131313"/>
                </a:solidFill>
                <a:latin typeface="Arial"/>
                <a:cs typeface="Arial"/>
              </a:rPr>
              <a:t>p,</a:t>
            </a:r>
            <a:r>
              <a:rPr dirty="0" smtClean="0" sz="950" spc="-11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C/m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2A2A2A"/>
                </a:solidFill>
                <a:latin typeface="Times New Roman"/>
                <a:cs typeface="Times New Roman"/>
              </a:rPr>
              <a:t>over</a:t>
            </a:r>
            <a:r>
              <a:rPr dirty="0" smtClean="0" sz="1000" spc="2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an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 i="1">
                <a:solidFill>
                  <a:srgbClr val="131313"/>
                </a:solidFill>
                <a:latin typeface="Times New Roman"/>
                <a:cs typeface="Times New Roman"/>
              </a:rPr>
              <a:t>infinite</a:t>
            </a:r>
            <a:r>
              <a:rPr dirty="0" smtClean="0" sz="950" spc="3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10" i="1">
                <a:solidFill>
                  <a:srgbClr val="131313"/>
                </a:solidFill>
                <a:latin typeface="Times New Roman"/>
                <a:cs typeface="Times New Roman"/>
              </a:rPr>
              <a:t>plm&amp;e,</a:t>
            </a:r>
            <a:r>
              <a:rPr dirty="0" smtClean="0" sz="1050" spc="-11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then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3030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30303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60"/>
              </a:lnSpc>
            </a:pP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Arial"/>
                <a:cs typeface="Arial"/>
              </a:rPr>
              <a:t>by</a:t>
            </a:r>
            <a:endParaRPr sz="9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algn="ctr" marR="50800">
              <a:lnSpc>
                <a:spcPts val="1075"/>
              </a:lnSpc>
            </a:pPr>
            <a:r>
              <a:rPr dirty="0" smtClean="0" sz="1000" spc="210">
                <a:solidFill>
                  <a:srgbClr val="131313"/>
                </a:solidFill>
                <a:latin typeface="Arial"/>
                <a:cs typeface="Arial"/>
              </a:rPr>
              <a:t>E=_&amp;•</a:t>
            </a:r>
            <a:endParaRPr sz="1000">
              <a:latin typeface="Arial"/>
              <a:cs typeface="Arial"/>
            </a:endParaRPr>
          </a:p>
          <a:p>
            <a:pPr algn="ctr" marL="224154">
              <a:lnSpc>
                <a:spcPts val="880"/>
              </a:lnSpc>
            </a:pPr>
            <a:r>
              <a:rPr dirty="0" smtClean="0" sz="1000" spc="-160">
                <a:solidFill>
                  <a:srgbClr val="131313"/>
                </a:solidFill>
                <a:latin typeface="Times New Roman"/>
                <a:cs typeface="Times New Roman"/>
              </a:rPr>
              <a:t>2E"o</a:t>
            </a:r>
            <a:r>
              <a:rPr dirty="0" smtClean="0" sz="1000" spc="-16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95">
                <a:solidFill>
                  <a:srgbClr val="131313"/>
                </a:solidFill>
                <a:latin typeface="Times New Roman"/>
                <a:cs typeface="Times New Roman"/>
              </a:rPr>
              <a:t>"</a:t>
            </a:r>
            <a:endParaRPr sz="100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  <a:spcBef>
                <a:spcPts val="475"/>
              </a:spcBef>
            </a:pP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See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2-7.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2A2A2A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-25">
                <a:solidFill>
                  <a:srgbClr val="2A2A2A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0">
                <a:solidFill>
                  <a:srgbClr val="030303"/>
                </a:solidFill>
                <a:latin typeface="Times New Roman"/>
                <a:cs typeface="Times New Roman"/>
              </a:rPr>
              <a:t>nsta</a:t>
            </a:r>
            <a:r>
              <a:rPr dirty="0" smtClean="0" sz="1000" spc="30">
                <a:solidFill>
                  <a:srgbClr val="030303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55">
                <a:solidFill>
                  <a:srgbClr val="2A2A2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030303"/>
                </a:solidFill>
                <a:latin typeface="Times New Roman"/>
                <a:cs typeface="Times New Roman"/>
              </a:rPr>
              <a:t>magnitude</a:t>
            </a:r>
            <a:r>
              <a:rPr dirty="0" smtClean="0" sz="1000" spc="5">
                <a:solidFill>
                  <a:srgbClr val="03030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14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has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30303"/>
                </a:solidFill>
                <a:latin typeface="Times New Roman"/>
                <a:cs typeface="Times New Roman"/>
              </a:rPr>
              <a:t>mirror</a:t>
            </a:r>
            <a:r>
              <a:rPr dirty="0" smtClean="0" sz="1000" spc="1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symmetry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about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plane</a:t>
            </a:r>
            <a:endParaRPr sz="1000">
              <a:latin typeface="Times New Roman"/>
              <a:cs typeface="Times New Roman"/>
            </a:endParaRPr>
          </a:p>
          <a:p>
            <a:pPr marL="22860">
              <a:lnSpc>
                <a:spcPts val="1130"/>
              </a:lnSpc>
            </a:pPr>
            <a:r>
              <a:rPr dirty="0" smtClean="0" sz="1000" spc="-10">
                <a:solidFill>
                  <a:srgbClr val="2A2A2A"/>
                </a:solidFill>
                <a:latin typeface="Times New Roman"/>
                <a:cs typeface="Times New Roman"/>
              </a:rPr>
              <a:t>charg</a:t>
            </a:r>
            <a:r>
              <a:rPr dirty="0" smtClean="0" sz="1000" spc="75">
                <a:solidFill>
                  <a:srgbClr val="2A2A2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30">
                <a:solidFill>
                  <a:srgbClr val="030303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30">
                <a:solidFill>
                  <a:srgbClr val="03030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35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For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derivation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2A2A2A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8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this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expression,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see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Problem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2.1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229">
                <a:solidFill>
                  <a:srgbClr val="131313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6704" y="2782039"/>
            <a:ext cx="133985" cy="4305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750" spc="-265">
                <a:solidFill>
                  <a:srgbClr val="2A2A2A"/>
                </a:solidFill>
                <a:latin typeface="Times New Roman"/>
                <a:cs typeface="Times New Roman"/>
              </a:rPr>
              <a:t>..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9583" y="3086839"/>
            <a:ext cx="8763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385">
                <a:solidFill>
                  <a:srgbClr val="444444"/>
                </a:solidFill>
                <a:latin typeface="Arial"/>
                <a:cs typeface="Arial"/>
              </a:rPr>
              <a:t>I</a:t>
            </a:r>
            <a:endParaRPr sz="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57821" y="3280588"/>
            <a:ext cx="453390" cy="312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750" spc="365">
                <a:solidFill>
                  <a:srgbClr val="131313"/>
                </a:solidFill>
                <a:latin typeface="Arial"/>
                <a:cs typeface="Arial"/>
              </a:rPr>
              <a:t>E</a:t>
            </a:r>
            <a:endParaRPr sz="750">
              <a:latin typeface="Arial"/>
              <a:cs typeface="Arial"/>
            </a:endParaRPr>
          </a:p>
          <a:p>
            <a:pPr algn="r" marR="61594">
              <a:lnSpc>
                <a:spcPct val="100000"/>
              </a:lnSpc>
              <a:spcBef>
                <a:spcPts val="320"/>
              </a:spcBef>
            </a:pPr>
            <a:r>
              <a:rPr dirty="0" smtClean="0" sz="950" spc="95">
                <a:solidFill>
                  <a:srgbClr val="131313"/>
                </a:solidFill>
                <a:latin typeface="Times New Roman"/>
                <a:cs typeface="Times New Roman"/>
              </a:rPr>
              <a:t>fla.l-7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3974" y="3712387"/>
            <a:ext cx="1187450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90" b="1">
                <a:solidFill>
                  <a:srgbClr val="131313"/>
                </a:solidFill>
                <a:latin typeface="Arial"/>
                <a:cs typeface="Arial"/>
              </a:rPr>
              <a:t>EXAMPLE</a:t>
            </a:r>
            <a:r>
              <a:rPr dirty="0" smtClean="0" sz="950" spc="-90" b="1">
                <a:solidFill>
                  <a:srgbClr val="131313"/>
                </a:solidFill>
                <a:latin typeface="Arial"/>
                <a:cs typeface="Arial"/>
              </a:rPr>
              <a:t>  </a:t>
            </a:r>
            <a:r>
              <a:rPr dirty="0" smtClean="0" sz="950" spc="25" b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850" spc="65" b="1">
                <a:solidFill>
                  <a:srgbClr val="030303"/>
                </a:solidFill>
                <a:latin typeface="Times New Roman"/>
                <a:cs typeface="Times New Roman"/>
              </a:rPr>
              <a:t>4.</a:t>
            </a:r>
            <a:r>
              <a:rPr dirty="0" smtClean="0" sz="850" spc="65" b="1">
                <a:solidFill>
                  <a:srgbClr val="030303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-35" b="1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10">
                <a:solidFill>
                  <a:srgbClr val="131313"/>
                </a:solidFill>
                <a:latin typeface="Arial"/>
                <a:cs typeface="Arial"/>
              </a:rPr>
              <a:t>Charge</a:t>
            </a:r>
            <a:endParaRPr sz="800">
              <a:latin typeface="Arial"/>
              <a:cs typeface="Arial"/>
            </a:endParaRPr>
          </a:p>
          <a:p>
            <a:pPr marL="17780">
              <a:lnSpc>
                <a:spcPts val="1080"/>
              </a:lnSpc>
            </a:pP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35">
                <a:solidFill>
                  <a:srgbClr val="131313"/>
                </a:solidFill>
                <a:latin typeface="Times New Roman"/>
                <a:cs typeface="Times New Roman"/>
              </a:rPr>
              <a:t>1/3n</a:t>
            </a: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31313"/>
                </a:solidFill>
                <a:latin typeface="Arial"/>
                <a:cs typeface="Arial"/>
              </a:rPr>
              <a:t>nC/</a:t>
            </a:r>
            <a:r>
              <a:rPr dirty="0" smtClean="0" sz="900" spc="-40">
                <a:solidFill>
                  <a:srgbClr val="131313"/>
                </a:solidFill>
                <a:latin typeface="Arial"/>
                <a:cs typeface="Arial"/>
              </a:rPr>
              <a:t>m</a:t>
            </a:r>
            <a:r>
              <a:rPr dirty="0" smtClean="0" baseline="40404" sz="825" spc="150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endParaRPr baseline="40404" sz="825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2560" y="3856960"/>
            <a:ext cx="53911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6210" indent="-144145">
              <a:lnSpc>
                <a:spcPct val="100000"/>
              </a:lnSpc>
              <a:buClr>
                <a:srgbClr val="131313"/>
              </a:buClr>
              <a:buSzPct val="61111"/>
              <a:buFont typeface="Times New Roman"/>
              <a:buChar char="•"/>
              <a:tabLst>
                <a:tab pos="156210" algn="l"/>
              </a:tabLst>
            </a:pPr>
            <a:r>
              <a:rPr dirty="0" smtClean="0" sz="900" spc="-10">
                <a:solidFill>
                  <a:srgbClr val="131313"/>
                </a:solidFill>
                <a:latin typeface="Arial"/>
                <a:cs typeface="Arial"/>
              </a:rPr>
              <a:t>Find</a:t>
            </a:r>
            <a:r>
              <a:rPr dirty="0" smtClean="0" sz="900" spc="-1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850" spc="65">
                <a:solidFill>
                  <a:srgbClr val="131313"/>
                </a:solidFill>
                <a:latin typeface="Arial"/>
                <a:cs typeface="Arial"/>
              </a:rPr>
              <a:t>E.</a:t>
            </a:r>
            <a:endParaRPr sz="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94564" y="3718737"/>
            <a:ext cx="71437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30">
                <a:solidFill>
                  <a:srgbClr val="2A2A2A"/>
                </a:solidFill>
                <a:latin typeface="Arial"/>
                <a:cs typeface="Arial"/>
              </a:rPr>
              <a:t>is</a:t>
            </a:r>
            <a:r>
              <a:rPr dirty="0" smtClean="0" sz="850" spc="30">
                <a:solidFill>
                  <a:srgbClr val="2A2A2A"/>
                </a:solidFill>
                <a:latin typeface="Arial"/>
                <a:cs typeface="Arial"/>
              </a:rPr>
              <a:t>  </a:t>
            </a:r>
            <a:r>
              <a:rPr dirty="0" smtClean="0" sz="850" spc="3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distributed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97322" y="3629837"/>
            <a:ext cx="326136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>
                <a:solidFill>
                  <a:srgbClr val="131313"/>
                </a:solidFill>
                <a:latin typeface="Times New Roman"/>
                <a:cs typeface="Times New Roman"/>
              </a:rPr>
              <a:t>uniformly   </a:t>
            </a:r>
            <a:r>
              <a:rPr dirty="0" smtClean="0" sz="9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2A2A2A"/>
                </a:solidFill>
                <a:latin typeface="Times New Roman"/>
                <a:cs typeface="Times New Roman"/>
              </a:rPr>
              <a:t>ov</a:t>
            </a:r>
            <a:r>
              <a:rPr dirty="0" smtClean="0" sz="900" spc="-20">
                <a:solidFill>
                  <a:srgbClr val="2A2A2A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25">
                <a:solidFill>
                  <a:srgbClr val="030303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25">
                <a:solidFill>
                  <a:srgbClr val="030303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2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6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800" spc="6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8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31313"/>
                </a:solidFill>
                <a:latin typeface="Times New Roman"/>
                <a:cs typeface="Times New Roman"/>
              </a:rPr>
              <a:t>plane</a:t>
            </a:r>
            <a:r>
              <a:rPr dirty="0" smtClean="0" sz="900" spc="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85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300">
                <a:solidFill>
                  <a:srgbClr val="131313"/>
                </a:solidFill>
                <a:latin typeface="Times New Roman"/>
                <a:cs typeface="Times New Roman"/>
              </a:rPr>
              <a:t>=</a:t>
            </a:r>
            <a:r>
              <a:rPr dirty="0" smtClean="0" sz="1600" spc="-1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4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0">
                <a:solidFill>
                  <a:srgbClr val="131313"/>
                </a:solidFill>
                <a:latin typeface="Times New Roman"/>
                <a:cs typeface="Times New Roman"/>
              </a:rPr>
              <a:t>em   </a:t>
            </a:r>
            <a:r>
              <a:rPr dirty="0" smtClean="0" sz="9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0">
                <a:solidFill>
                  <a:srgbClr val="131313"/>
                </a:solidFill>
                <a:latin typeface="Times New Roman"/>
                <a:cs typeface="Times New Roman"/>
              </a:rPr>
              <a:t>with   </a:t>
            </a:r>
            <a:r>
              <a:rPr dirty="0" smtClean="0" sz="9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900" spc="9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75" i="1">
                <a:solidFill>
                  <a:srgbClr val="131313"/>
                </a:solidFill>
                <a:latin typeface="Arial"/>
                <a:cs typeface="Arial"/>
              </a:rPr>
              <a:t>p,</a:t>
            </a:r>
            <a:r>
              <a:rPr dirty="0" smtClean="0" sz="750" spc="-35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750" spc="555">
                <a:solidFill>
                  <a:srgbClr val="2A2A2A"/>
                </a:solidFill>
                <a:latin typeface="Arial"/>
                <a:cs typeface="Arial"/>
              </a:rPr>
              <a:t>•</a:t>
            </a:r>
            <a:endParaRPr sz="7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77067" y="3957970"/>
            <a:ext cx="842010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dirty="0" smtClean="0" sz="850" spc="85" i="1">
                <a:solidFill>
                  <a:srgbClr val="2A2A2A"/>
                </a:solidFill>
                <a:latin typeface="Arial"/>
                <a:cs typeface="Arial"/>
              </a:rPr>
              <a:t>p,</a:t>
            </a:r>
            <a:r>
              <a:rPr dirty="0" smtClean="0" sz="850" spc="85" i="1">
                <a:solidFill>
                  <a:srgbClr val="2A2A2A"/>
                </a:solidFill>
                <a:latin typeface="Arial"/>
                <a:cs typeface="Arial"/>
              </a:rPr>
              <a:t>	</a:t>
            </a:r>
            <a:r>
              <a:rPr dirty="0" smtClean="0" sz="900" spc="50">
                <a:solidFill>
                  <a:srgbClr val="2A2A2A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55">
                <a:solidFill>
                  <a:srgbClr val="2A2A2A"/>
                </a:solidFill>
                <a:latin typeface="Times New Roman"/>
                <a:cs typeface="Times New Roman"/>
              </a:rPr>
              <a:t>l/3n</a:t>
            </a:r>
            <a:r>
              <a:rPr dirty="0" smtClean="0" sz="900" spc="65">
                <a:solidFill>
                  <a:srgbClr val="2A2A2A"/>
                </a:solidFill>
                <a:latin typeface="Times New Roman"/>
                <a:cs typeface="Times New Roman"/>
              </a:rPr>
              <a:t>)1</a:t>
            </a:r>
            <a:r>
              <a:rPr dirty="0" smtClean="0" sz="900" spc="50">
                <a:solidFill>
                  <a:srgbClr val="2A2A2A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75">
                <a:solidFill>
                  <a:srgbClr val="808080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5353" sz="825" spc="195">
                <a:solidFill>
                  <a:srgbClr val="2A2A2A"/>
                </a:solidFill>
                <a:latin typeface="Arial"/>
                <a:cs typeface="Arial"/>
              </a:rPr>
              <a:t>9</a:t>
            </a:r>
            <a:endParaRPr baseline="35353" sz="825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95304" y="4011428"/>
            <a:ext cx="155638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-40">
                <a:solidFill>
                  <a:srgbClr val="030303"/>
                </a:solidFill>
                <a:latin typeface="Arial"/>
                <a:cs typeface="Arial"/>
              </a:rPr>
              <a:t>lE</a:t>
            </a:r>
            <a:r>
              <a:rPr dirty="0" smtClean="0" sz="1050" spc="50">
                <a:solidFill>
                  <a:srgbClr val="030303"/>
                </a:solidFill>
                <a:latin typeface="Arial"/>
                <a:cs typeface="Arial"/>
              </a:rPr>
              <a:t>I</a:t>
            </a:r>
            <a:r>
              <a:rPr dirty="0" smtClean="0" sz="1400" spc="-145">
                <a:solidFill>
                  <a:srgbClr val="131313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2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15" i="1">
                <a:solidFill>
                  <a:srgbClr val="131313"/>
                </a:solidFill>
                <a:latin typeface="Arial"/>
                <a:cs typeface="Arial"/>
              </a:rPr>
              <a:t>Z£o</a:t>
            </a:r>
            <a:r>
              <a:rPr dirty="0" smtClean="0" sz="700" spc="-4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190">
                <a:solidFill>
                  <a:srgbClr val="131313"/>
                </a:solidFill>
                <a:latin typeface="Arial"/>
                <a:cs typeface="Arial"/>
              </a:rPr>
              <a:t>=</a:t>
            </a:r>
            <a:r>
              <a:rPr dirty="0" smtClean="0" baseline="-24305" sz="1200" spc="15">
                <a:solidFill>
                  <a:srgbClr val="131313"/>
                </a:solidFill>
                <a:latin typeface="Arial"/>
                <a:cs typeface="Arial"/>
              </a:rPr>
              <a:t>2</a:t>
            </a:r>
            <a:r>
              <a:rPr dirty="0" smtClean="0" sz="800" spc="105">
                <a:solidFill>
                  <a:srgbClr val="131313"/>
                </a:solidFill>
                <a:latin typeface="Arial"/>
                <a:cs typeface="Arial"/>
              </a:rPr>
              <a:t>(</a:t>
            </a:r>
            <a:r>
              <a:rPr dirty="0" smtClean="0" baseline="-21604" sz="1350" spc="52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baseline="-21604" sz="1350" spc="-89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75">
                <a:solidFill>
                  <a:srgbClr val="666666"/>
                </a:solidFill>
                <a:latin typeface="Times New Roman"/>
                <a:cs typeface="Times New Roman"/>
              </a:rPr>
              <a:t>_</a:t>
            </a:r>
            <a:r>
              <a:rPr dirty="0" smtClean="0" baseline="5050" sz="825" spc="22">
                <a:solidFill>
                  <a:srgbClr val="2A2A2A"/>
                </a:solidFill>
                <a:latin typeface="Times New Roman"/>
                <a:cs typeface="Times New Roman"/>
              </a:rPr>
              <a:t>9</a:t>
            </a:r>
            <a:r>
              <a:rPr dirty="0" smtClean="0" sz="900" spc="10">
                <a:solidFill>
                  <a:srgbClr val="2A2A2A"/>
                </a:solidFill>
                <a:latin typeface="Times New Roman"/>
                <a:cs typeface="Times New Roman"/>
              </a:rPr>
              <a:t>/36Jr</a:t>
            </a:r>
            <a:r>
              <a:rPr dirty="0" smtClean="0" sz="900" spc="10">
                <a:solidFill>
                  <a:srgbClr val="2A2A2A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-6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45">
                <a:solidFill>
                  <a:srgbClr val="131313"/>
                </a:solidFill>
                <a:latin typeface="Arial"/>
                <a:cs typeface="Arial"/>
              </a:rPr>
              <a:t>=</a:t>
            </a:r>
            <a:r>
              <a:rPr dirty="0" smtClean="0" sz="800" spc="40">
                <a:solidFill>
                  <a:srgbClr val="131313"/>
                </a:solidFill>
                <a:latin typeface="Arial"/>
                <a:cs typeface="Arial"/>
              </a:rPr>
              <a:t>6</a:t>
            </a:r>
            <a:r>
              <a:rPr dirty="0" smtClean="0" sz="800" spc="-8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800" spc="130">
                <a:solidFill>
                  <a:srgbClr val="131313"/>
                </a:solidFill>
                <a:latin typeface="Arial"/>
                <a:cs typeface="Arial"/>
              </a:rPr>
              <a:t>V</a:t>
            </a:r>
            <a:r>
              <a:rPr dirty="0" smtClean="0" sz="1000" spc="50">
                <a:solidFill>
                  <a:srgbClr val="2A2A2A"/>
                </a:solidFill>
                <a:latin typeface="Times New Roman"/>
                <a:cs typeface="Times New Roman"/>
              </a:rPr>
              <a:t>/</a:t>
            </a:r>
            <a:r>
              <a:rPr dirty="0" smtClean="0" sz="1000" spc="-80">
                <a:solidFill>
                  <a:srgbClr val="030303"/>
                </a:solidFill>
                <a:latin typeface="Times New Roman"/>
                <a:cs typeface="Times New Roman"/>
              </a:rPr>
              <a:t>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3974" y="4306777"/>
            <a:ext cx="14147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>
                <a:solidFill>
                  <a:srgbClr val="131313"/>
                </a:solidFill>
                <a:latin typeface="Times New Roman"/>
                <a:cs typeface="Times New Roman"/>
              </a:rPr>
              <a:t>Above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0">
                <a:solidFill>
                  <a:srgbClr val="2A2A2A"/>
                </a:solidFill>
                <a:latin typeface="Times New Roman"/>
                <a:cs typeface="Times New Roman"/>
              </a:rPr>
              <a:t>the</a:t>
            </a:r>
            <a:r>
              <a:rPr dirty="0" smtClean="0" sz="850" spc="1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sheet</a:t>
            </a:r>
            <a:r>
              <a:rPr dirty="0" smtClean="0" sz="9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50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75">
                <a:solidFill>
                  <a:srgbClr val="2A2A2A"/>
                </a:solidFill>
                <a:latin typeface="Arial"/>
                <a:cs typeface="Arial"/>
              </a:rPr>
              <a:t>&gt;</a:t>
            </a:r>
            <a:r>
              <a:rPr dirty="0" smtClean="0" sz="1000" spc="-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900" spc="5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4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40">
                <a:solidFill>
                  <a:srgbClr val="131313"/>
                </a:solidFill>
                <a:latin typeface="Times New Roman"/>
                <a:cs typeface="Times New Roman"/>
              </a:rPr>
              <a:t>em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),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2532" y="4281377"/>
            <a:ext cx="6686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10">
                <a:solidFill>
                  <a:srgbClr val="131313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70">
                <a:solidFill>
                  <a:srgbClr val="444444"/>
                </a:solidFill>
                <a:latin typeface="Times New Roman"/>
                <a:cs typeface="Times New Roman"/>
              </a:rPr>
              <a:t>=</a:t>
            </a:r>
            <a:r>
              <a:rPr dirty="0" smtClean="0" sz="1200" spc="-165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31313"/>
                </a:solidFill>
                <a:latin typeface="Times New Roman"/>
                <a:cs typeface="Times New Roman"/>
              </a:rPr>
              <a:t>68,</a:t>
            </a:r>
            <a:r>
              <a:rPr dirty="0" smtClean="0" sz="9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131313"/>
                </a:solidFill>
                <a:latin typeface="Times New Roman"/>
                <a:cs typeface="Times New Roman"/>
              </a:rPr>
              <a:t>V</a:t>
            </a:r>
            <a:r>
              <a:rPr dirty="0" smtClean="0" sz="900" spc="55">
                <a:solidFill>
                  <a:srgbClr val="131313"/>
                </a:solidFill>
                <a:latin typeface="Times New Roman"/>
                <a:cs typeface="Times New Roman"/>
              </a:rPr>
              <a:t>/m;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56812" y="4281377"/>
            <a:ext cx="18230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25">
                <a:solidFill>
                  <a:srgbClr val="2A2A2A"/>
                </a:solidFill>
                <a:latin typeface="Times New Roman"/>
                <a:cs typeface="Times New Roman"/>
              </a:rPr>
              <a:t>and</a:t>
            </a:r>
            <a:r>
              <a:rPr dirty="0" smtClean="0" sz="900" spc="1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31313"/>
                </a:solidFill>
                <a:latin typeface="Times New Roman"/>
                <a:cs typeface="Times New Roman"/>
              </a:rPr>
              <a:t>for</a:t>
            </a:r>
            <a:r>
              <a:rPr dirty="0" smtClean="0" sz="900" spc="45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9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9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75">
                <a:solidFill>
                  <a:srgbClr val="2A2A2A"/>
                </a:solidFill>
                <a:latin typeface="Arial"/>
                <a:cs typeface="Arial"/>
              </a:rPr>
              <a:t>&lt;</a:t>
            </a:r>
            <a:r>
              <a:rPr dirty="0" smtClean="0" sz="1000" spc="-165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900" spc="35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em,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9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5">
                <a:solidFill>
                  <a:srgbClr val="131313"/>
                </a:solidFill>
                <a:latin typeface="Times New Roman"/>
                <a:cs typeface="Times New Roman"/>
              </a:rPr>
              <a:t>E</a:t>
            </a:r>
            <a:r>
              <a:rPr dirty="0" smtClean="0" sz="9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30">
                <a:solidFill>
                  <a:srgbClr val="131313"/>
                </a:solidFill>
                <a:latin typeface="Times New Roman"/>
                <a:cs typeface="Times New Roman"/>
              </a:rPr>
              <a:t>=</a:t>
            </a:r>
            <a:r>
              <a:rPr dirty="0" smtClean="0" sz="120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20">
                <a:solidFill>
                  <a:srgbClr val="131313"/>
                </a:solidFill>
                <a:latin typeface="Times New Roman"/>
                <a:cs typeface="Times New Roman"/>
              </a:rPr>
              <a:t>-6e,</a:t>
            </a:r>
            <a:r>
              <a:rPr dirty="0" smtClean="0" sz="90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31313"/>
                </a:solidFill>
                <a:latin typeface="Times New Roman"/>
                <a:cs typeface="Times New Roman"/>
              </a:rPr>
              <a:t>V</a:t>
            </a:r>
            <a:r>
              <a:rPr dirty="0" smtClean="0" sz="900" spc="55">
                <a:solidFill>
                  <a:srgbClr val="131313"/>
                </a:solidFill>
                <a:latin typeface="Times New Roman"/>
                <a:cs typeface="Times New Roman"/>
              </a:rPr>
              <a:t>/m</a:t>
            </a:r>
            <a:r>
              <a:rPr dirty="0" smtClean="0" sz="900" spc="-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44160" y="4863066"/>
            <a:ext cx="1276985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0" b="1">
                <a:solidFill>
                  <a:srgbClr val="131313"/>
                </a:solidFill>
                <a:latin typeface="Times New Roman"/>
                <a:cs typeface="Times New Roman"/>
              </a:rPr>
              <a:t>Solved</a:t>
            </a:r>
            <a:r>
              <a:rPr dirty="0" smtClean="0" sz="1350" spc="160" b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15" b="1">
                <a:solidFill>
                  <a:srgbClr val="030303"/>
                </a:solidFill>
                <a:latin typeface="Times New Roman"/>
                <a:cs typeface="Times New Roman"/>
              </a:rPr>
              <a:t>Problems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23974" y="5245690"/>
            <a:ext cx="243840" cy="189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235" b="1">
                <a:solidFill>
                  <a:srgbClr val="030303"/>
                </a:solidFill>
                <a:latin typeface="Courier New"/>
                <a:cs typeface="Courier New"/>
              </a:rPr>
              <a:t>%.1.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69532" y="5196957"/>
            <a:ext cx="3691254" cy="560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  <a:tabLst>
                <a:tab pos="2280285" algn="l"/>
              </a:tabLst>
            </a:pPr>
            <a:r>
              <a:rPr dirty="0" smtClean="0" sz="1100" spc="-45">
                <a:solidFill>
                  <a:srgbClr val="131313"/>
                </a:solidFill>
                <a:latin typeface="Times New Roman"/>
                <a:cs typeface="Times New Roman"/>
              </a:rPr>
              <a:t>Two</a:t>
            </a:r>
            <a:r>
              <a:rPr dirty="0" smtClean="0" sz="11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85">
                <a:solidFill>
                  <a:srgbClr val="131313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0">
                <a:solidFill>
                  <a:srgbClr val="444444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00">
                <a:solidFill>
                  <a:srgbClr val="444444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65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0" i="1">
                <a:solidFill>
                  <a:srgbClr val="131313"/>
                </a:solidFill>
                <a:latin typeface="Arial"/>
                <a:cs typeface="Arial"/>
              </a:rPr>
              <a:t>Q</a:t>
            </a:r>
            <a:r>
              <a:rPr dirty="0" smtClean="0" baseline="-13888" sz="900" spc="187" i="1">
                <a:solidFill>
                  <a:srgbClr val="131313"/>
                </a:solidFill>
                <a:latin typeface="Arial"/>
                <a:cs typeface="Arial"/>
              </a:rPr>
              <a:t>1</a:t>
            </a:r>
            <a:r>
              <a:rPr dirty="0" smtClean="0" sz="1000" spc="75">
                <a:solidFill>
                  <a:srgbClr val="2A2A2A"/>
                </a:solidFill>
                <a:latin typeface="Times New Roman"/>
                <a:cs typeface="Times New Roman"/>
              </a:rPr>
              <a:t>=50iJC</a:t>
            </a:r>
            <a:r>
              <a:rPr dirty="0" smtClean="0" sz="1000" spc="75">
                <a:solidFill>
                  <a:srgbClr val="2A2A2A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8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2A2A2A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0">
                <a:solidFill>
                  <a:srgbClr val="2A2A2A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-40" i="1">
                <a:solidFill>
                  <a:srgbClr val="131313"/>
                </a:solidFill>
                <a:latin typeface="Arial"/>
                <a:cs typeface="Arial"/>
              </a:rPr>
              <a:t>Q</a:t>
            </a:r>
            <a:r>
              <a:rPr dirty="0" smtClean="0" baseline="-13888" sz="900" spc="112" i="1">
                <a:solidFill>
                  <a:srgbClr val="444444"/>
                </a:solidFill>
                <a:latin typeface="Arial"/>
                <a:cs typeface="Arial"/>
              </a:rPr>
              <a:t>2</a:t>
            </a:r>
            <a:r>
              <a:rPr dirty="0" smtClean="0" baseline="-13888" sz="900" spc="-52" i="1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dirty="0" smtClean="0" sz="1400" spc="-114" i="1">
                <a:solidFill>
                  <a:srgbClr val="2A2A2A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229" i="1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lOiJC,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030303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5">
                <a:solidFill>
                  <a:srgbClr val="2A2A2A"/>
                </a:solidFill>
                <a:latin typeface="Times New Roman"/>
                <a:cs typeface="Times New Roman"/>
              </a:rPr>
              <a:t>oc</a:t>
            </a:r>
            <a:r>
              <a:rPr dirty="0" smtClean="0" sz="1000" spc="0">
                <a:solidFill>
                  <a:srgbClr val="2A2A2A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5">
                <a:solidFill>
                  <a:srgbClr val="030303"/>
                </a:solidFill>
                <a:latin typeface="Times New Roman"/>
                <a:cs typeface="Times New Roman"/>
              </a:rPr>
              <a:t>ted</a:t>
            </a:r>
            <a:endParaRPr sz="1000">
              <a:latin typeface="Times New Roman"/>
              <a:cs typeface="Times New Roman"/>
            </a:endParaRPr>
          </a:p>
          <a:p>
            <a:pPr marL="22860">
              <a:lnSpc>
                <a:spcPts val="1050"/>
              </a:lnSpc>
            </a:pP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(3,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5">
                <a:solidFill>
                  <a:srgbClr val="030303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210">
                <a:solidFill>
                  <a:srgbClr val="444444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35">
                <a:solidFill>
                  <a:srgbClr val="2A2A2A"/>
                </a:solidFill>
                <a:latin typeface="Times New Roman"/>
                <a:cs typeface="Times New Roman"/>
              </a:rPr>
              <a:t>0)</a:t>
            </a:r>
            <a:r>
              <a:rPr dirty="0" smtClean="0" sz="1000" spc="-114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m,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respectively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2-8).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2A2A2A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1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 i="1">
                <a:solidFill>
                  <a:srgbClr val="131313"/>
                </a:solidFill>
                <a:latin typeface="Arial"/>
                <a:cs typeface="Arial"/>
              </a:rPr>
              <a:t>Q</a:t>
            </a:r>
            <a:r>
              <a:rPr dirty="0" smtClean="0" baseline="-13888" sz="900" spc="44" i="1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600" spc="80" i="1">
                <a:solidFill>
                  <a:srgbClr val="131313"/>
                </a:solidFill>
                <a:latin typeface="Times New Roman"/>
                <a:cs typeface="Times New Roman"/>
              </a:rPr>
              <a:t>•</a:t>
            </a:r>
            <a:endParaRPr sz="600">
              <a:latin typeface="Times New Roman"/>
              <a:cs typeface="Times New Roman"/>
            </a:endParaRPr>
          </a:p>
          <a:p>
            <a:pPr algn="ctr" marL="105410">
              <a:lnSpc>
                <a:spcPct val="100000"/>
              </a:lnSpc>
              <a:spcBef>
                <a:spcPts val="440"/>
              </a:spcBef>
            </a:pPr>
            <a:r>
              <a:rPr dirty="0" smtClean="0" sz="950" spc="-15">
                <a:solidFill>
                  <a:srgbClr val="030303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65">
                <a:solidFill>
                  <a:srgbClr val="2A2A2A"/>
                </a:solidFill>
                <a:latin typeface="Times New Roman"/>
                <a:cs typeface="Times New Roman"/>
              </a:rPr>
              <a:t>2,</a:t>
            </a:r>
            <a:r>
              <a:rPr dirty="0" smtClean="0" sz="950" spc="-7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30">
                <a:solidFill>
                  <a:srgbClr val="444444"/>
                </a:solidFill>
                <a:latin typeface="Arial"/>
                <a:cs typeface="Arial"/>
              </a:rPr>
              <a:t>=</a:t>
            </a:r>
            <a:r>
              <a:rPr dirty="0" smtClean="0" sz="900" spc="325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45">
                <a:solidFill>
                  <a:srgbClr val="131313"/>
                </a:solidFill>
                <a:latin typeface="Times New Roman"/>
                <a:cs typeface="Times New Roman"/>
              </a:rPr>
              <a:t>4a,</a:t>
            </a:r>
            <a:r>
              <a:rPr dirty="0" smtClean="0" sz="90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90">
                <a:solidFill>
                  <a:srgbClr val="2A2A2A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65">
                <a:solidFill>
                  <a:srgbClr val="131313"/>
                </a:solidFill>
                <a:latin typeface="Times New Roman"/>
                <a:cs typeface="Times New Roman"/>
              </a:rPr>
              <a:t>Ja,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28142" y="5247757"/>
            <a:ext cx="1233805" cy="165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459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1,1,</a:t>
            </a:r>
            <a:r>
              <a:rPr dirty="0" smtClean="0" sz="1000" spc="-1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75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65">
                <a:solidFill>
                  <a:srgbClr val="131313"/>
                </a:solidFill>
                <a:latin typeface="Times New Roman"/>
                <a:cs typeface="Times New Roman"/>
              </a:rPr>
              <a:t>3)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45170" y="5780420"/>
            <a:ext cx="49657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340">
                <a:solidFill>
                  <a:srgbClr val="444444"/>
                </a:solidFill>
                <a:latin typeface="Times New Roman"/>
                <a:cs typeface="Times New Roman"/>
              </a:rPr>
              <a:t>-</a:t>
            </a:r>
            <a:r>
              <a:rPr dirty="0" smtClean="0" sz="850" spc="35">
                <a:solidFill>
                  <a:srgbClr val="131313"/>
                </a:solidFill>
                <a:latin typeface="Times New Roman"/>
                <a:cs typeface="Times New Roman"/>
              </a:rPr>
              <a:t>4a</a:t>
            </a:r>
            <a:r>
              <a:rPr dirty="0" smtClean="0" sz="85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05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3a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84671" y="5856914"/>
            <a:ext cx="782955" cy="413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950"/>
              </a:lnSpc>
              <a:tabLst>
                <a:tab pos="453390" algn="l"/>
                <a:tab pos="740410" algn="l"/>
              </a:tabLst>
            </a:pPr>
            <a:r>
              <a:rPr dirty="0" smtClean="0" sz="550" spc="55">
                <a:solidFill>
                  <a:srgbClr val="131313"/>
                </a:solidFill>
                <a:latin typeface="Times New Roman"/>
                <a:cs typeface="Times New Roman"/>
              </a:rPr>
              <a:t>.1:1</a:t>
            </a:r>
            <a:r>
              <a:rPr dirty="0" smtClean="0" sz="55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65">
                <a:solidFill>
                  <a:srgbClr val="444444"/>
                </a:solidFill>
                <a:latin typeface="Arial"/>
                <a:cs typeface="Arial"/>
              </a:rPr>
              <a:t>=</a:t>
            </a:r>
            <a:r>
              <a:rPr dirty="0" smtClean="0" sz="850" spc="265">
                <a:solidFill>
                  <a:srgbClr val="444444"/>
                </a:solidFill>
                <a:latin typeface="Arial"/>
                <a:cs typeface="Arial"/>
              </a:rPr>
              <a:t>	</a:t>
            </a:r>
            <a:r>
              <a:rPr dirty="0" smtClean="0" sz="500" spc="5">
                <a:solidFill>
                  <a:srgbClr val="2A2A2A"/>
                </a:solidFill>
                <a:latin typeface="Times New Roman"/>
                <a:cs typeface="Times New Roman"/>
              </a:rPr>
              <a:t>:a</a:t>
            </a:r>
            <a:r>
              <a:rPr dirty="0" smtClean="0" sz="500" spc="5">
                <a:solidFill>
                  <a:srgbClr val="2A2A2A"/>
                </a:solidFill>
                <a:latin typeface="Times New Roman"/>
                <a:cs typeface="Times New Roman"/>
              </a:rPr>
              <a:t>	</a:t>
            </a:r>
            <a:r>
              <a:rPr dirty="0" smtClean="0" sz="550" spc="10" i="1">
                <a:solidFill>
                  <a:srgbClr val="2A2A2A"/>
                </a:solidFill>
                <a:latin typeface="Times New Roman"/>
                <a:cs typeface="Times New Roman"/>
              </a:rPr>
              <a:t>z</a:t>
            </a:r>
            <a:endParaRPr sz="550">
              <a:latin typeface="Times New Roman"/>
              <a:cs typeface="Times New Roman"/>
            </a:endParaRPr>
          </a:p>
          <a:p>
            <a:pPr algn="ctr" marL="247650">
              <a:lnSpc>
                <a:spcPts val="785"/>
              </a:lnSpc>
            </a:pPr>
            <a:r>
              <a:rPr dirty="0" smtClean="0" sz="850" spc="35" i="1">
                <a:solidFill>
                  <a:srgbClr val="131313"/>
                </a:solidFill>
                <a:latin typeface="Times New Roman"/>
                <a:cs typeface="Times New Roman"/>
              </a:rPr>
              <a:t>5</a:t>
            </a:r>
            <a:endParaRPr sz="850">
              <a:latin typeface="Times New Roman"/>
              <a:cs typeface="Times New Roman"/>
            </a:endParaRPr>
          </a:p>
          <a:p>
            <a:pPr algn="ctr" marL="146685">
              <a:lnSpc>
                <a:spcPct val="100000"/>
              </a:lnSpc>
              <a:spcBef>
                <a:spcPts val="400"/>
              </a:spcBef>
            </a:pPr>
            <a:r>
              <a:rPr dirty="0" smtClean="0" sz="850" spc="75" i="1">
                <a:solidFill>
                  <a:srgbClr val="131313"/>
                </a:solidFill>
                <a:latin typeface="Times New Roman"/>
                <a:cs typeface="Times New Roman"/>
              </a:rPr>
              <a:t>Q,Q2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11254" y="6216354"/>
            <a:ext cx="78676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F,</a:t>
            </a:r>
            <a:r>
              <a:rPr dirty="0" smtClean="0" sz="95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0">
                <a:solidFill>
                  <a:srgbClr val="444444"/>
                </a:solidFill>
                <a:latin typeface="Times New Roman"/>
                <a:cs typeface="Times New Roman"/>
              </a:rPr>
              <a:t>=</a:t>
            </a:r>
            <a:r>
              <a:rPr dirty="0" smtClean="0" sz="950" spc="-15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5">
                <a:solidFill>
                  <a:srgbClr val="131313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360" i="1">
                <a:solidFill>
                  <a:srgbClr val="2A2A2A"/>
                </a:solidFill>
                <a:latin typeface="Arial"/>
                <a:cs typeface="Arial"/>
              </a:rPr>
              <a:t>L</a:t>
            </a:r>
            <a:r>
              <a:rPr dirty="0" smtClean="0" sz="300" spc="360" i="1">
                <a:solidFill>
                  <a:srgbClr val="2A2A2A"/>
                </a:solidFill>
                <a:latin typeface="Arial"/>
                <a:cs typeface="Arial"/>
              </a:rPr>
              <a:t>  </a:t>
            </a:r>
            <a:r>
              <a:rPr dirty="0" smtClean="0" sz="300" spc="15" i="1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dirty="0" smtClean="0" sz="950" spc="-60" i="1">
                <a:solidFill>
                  <a:srgbClr val="131313"/>
                </a:solidFill>
                <a:latin typeface="Times New Roman"/>
                <a:cs typeface="Times New Roman"/>
              </a:rPr>
              <a:t>R2</a:t>
            </a:r>
            <a:r>
              <a:rPr dirty="0" smtClean="0" sz="950" spc="-6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5">
                <a:solidFill>
                  <a:srgbClr val="131313"/>
                </a:solidFill>
                <a:latin typeface="Times New Roman"/>
                <a:cs typeface="Times New Roman"/>
              </a:rPr>
              <a:t>llzt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93016" y="6311900"/>
            <a:ext cx="359410" cy="119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20">
                <a:solidFill>
                  <a:srgbClr val="131313"/>
                </a:solidFill>
                <a:latin typeface="Times New Roman"/>
                <a:cs typeface="Times New Roman"/>
              </a:rPr>
              <a:t>1f"'o</a:t>
            </a:r>
            <a:r>
              <a:rPr dirty="0" smtClean="0" sz="700" spc="2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500" spc="35">
                <a:solidFill>
                  <a:srgbClr val="2A2A2A"/>
                </a:solidFill>
                <a:latin typeface="Times New Roman"/>
                <a:cs typeface="Times New Roman"/>
              </a:rPr>
              <a:t>21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44160" y="6329621"/>
            <a:ext cx="159639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730"/>
              </a:lnSpc>
            </a:pPr>
            <a:r>
              <a:rPr dirty="0" smtClean="0" sz="950" spc="550">
                <a:solidFill>
                  <a:srgbClr val="2A2A2A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(50</a:t>
            </a:r>
            <a:r>
              <a:rPr dirty="0" smtClean="0" sz="95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2A2A2A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3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-12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14">
                <a:solidFill>
                  <a:srgbClr val="919191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5">
                <a:solidFill>
                  <a:srgbClr val="2A2A2A"/>
                </a:solidFill>
                <a:latin typeface="Times New Roman"/>
                <a:cs typeface="Times New Roman"/>
              </a:rPr>
              <a:t>")(1</a:t>
            </a:r>
            <a:r>
              <a:rPr dirty="0" smtClean="0" sz="900" spc="-20">
                <a:solidFill>
                  <a:srgbClr val="2A2A2A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14">
                <a:solidFill>
                  <a:srgbClr val="666666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45454" sz="825" spc="60">
                <a:solidFill>
                  <a:srgbClr val="2A2A2A"/>
                </a:solidFill>
                <a:latin typeface="Times New Roman"/>
                <a:cs typeface="Times New Roman"/>
              </a:rPr>
              <a:t>5</a:t>
            </a:r>
            <a:r>
              <a:rPr dirty="0" smtClean="0" baseline="45454" sz="825" spc="60">
                <a:solidFill>
                  <a:srgbClr val="2A2A2A"/>
                </a:solidFill>
                <a:latin typeface="Times New Roman"/>
                <a:cs typeface="Times New Roman"/>
              </a:rPr>
              <a:t>   </a:t>
            </a:r>
            <a:r>
              <a:rPr dirty="0" smtClean="0" baseline="45454" sz="825" spc="1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21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900" spc="-229">
                <a:solidFill>
                  <a:srgbClr val="131313"/>
                </a:solidFill>
                <a:latin typeface="Times New Roman"/>
                <a:cs typeface="Times New Roman"/>
              </a:rPr>
              <a:t>-4a,.</a:t>
            </a:r>
            <a:r>
              <a:rPr dirty="0" smtClean="0" sz="1900" spc="-60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3a,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  <a:p>
            <a:pPr algn="ctr" marL="217804">
              <a:lnSpc>
                <a:spcPts val="280"/>
              </a:lnSpc>
            </a:pPr>
            <a:r>
              <a:rPr dirty="0" smtClean="0" sz="550" spc="170">
                <a:solidFill>
                  <a:srgbClr val="2A2A2A"/>
                </a:solidFill>
                <a:latin typeface="Times New Roman"/>
                <a:cs typeface="Times New Roman"/>
              </a:rPr>
              <a:t>)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34537" y="6599127"/>
            <a:ext cx="122491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39190" algn="l"/>
              </a:tabLst>
            </a:pP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4n(10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2A2A2A"/>
                </a:solidFill>
                <a:latin typeface="Times New Roman"/>
                <a:cs typeface="Times New Roman"/>
              </a:rPr>
              <a:t>"/36n</a:t>
            </a:r>
            <a:r>
              <a:rPr dirty="0" smtClean="0" sz="950" spc="5">
                <a:solidFill>
                  <a:srgbClr val="2A2A2A"/>
                </a:solidFill>
                <a:latin typeface="Times New Roman"/>
                <a:cs typeface="Times New Roman"/>
              </a:rPr>
              <a:t>)(S)</a:t>
            </a:r>
            <a:r>
              <a:rPr dirty="0" smtClean="0" sz="950" spc="5">
                <a:solidFill>
                  <a:srgbClr val="2A2A2A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31978" y="6603113"/>
            <a:ext cx="67310" cy="88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00" spc="80">
                <a:solidFill>
                  <a:srgbClr val="2A2A2A"/>
                </a:solidFill>
                <a:latin typeface="Times New Roman"/>
                <a:cs typeface="Times New Roman"/>
              </a:rPr>
              <a:t>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044160" y="6779879"/>
            <a:ext cx="1283970" cy="386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140">
                <a:solidFill>
                  <a:srgbClr val="2A2A2A"/>
                </a:solidFill>
                <a:latin typeface="Times New Roman"/>
                <a:cs typeface="Times New Roman"/>
              </a:rPr>
              <a:t>:s</a:t>
            </a:r>
            <a:r>
              <a:rPr dirty="0" smtClean="0" sz="550" spc="-45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00" spc="-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05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0">
                <a:solidFill>
                  <a:srgbClr val="131313"/>
                </a:solidFill>
                <a:latin typeface="Times New Roman"/>
                <a:cs typeface="Times New Roman"/>
              </a:rPr>
              <a:t>18)</a:t>
            </a:r>
            <a:r>
              <a:rPr dirty="0" smtClean="0" sz="900" spc="-5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50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45">
                <a:solidFill>
                  <a:srgbClr val="131313"/>
                </a:solidFill>
                <a:latin typeface="Times New Roman"/>
                <a:cs typeface="Times New Roman"/>
              </a:rPr>
              <a:t>Sa.</a:t>
            </a:r>
            <a:r>
              <a:rPr dirty="0" smtClean="0" sz="950" spc="175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0.6e,</a:t>
            </a: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9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131313"/>
                </a:solidFill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9"/>
              </a:spcBef>
            </a:pPr>
            <a:endParaRPr sz="650"/>
          </a:p>
          <a:p>
            <a:pPr algn="ctr" marL="312420">
              <a:lnSpc>
                <a:spcPct val="100000"/>
              </a:lnSpc>
            </a:pPr>
            <a:r>
              <a:rPr dirty="0" smtClean="0" sz="950" spc="-30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06945" y="7494181"/>
            <a:ext cx="73025" cy="10413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0" i="1">
                <a:solidFill>
                  <a:srgbClr val="2A2A2A"/>
                </a:solidFill>
                <a:latin typeface="Times New Roman"/>
                <a:cs typeface="Times New Roman"/>
              </a:rPr>
              <a:t>X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00351" y="8276855"/>
            <a:ext cx="975994" cy="349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47345">
              <a:lnSpc>
                <a:spcPct val="100000"/>
              </a:lnSpc>
            </a:pPr>
            <a:r>
              <a:rPr dirty="0" smtClean="0" sz="750" spc="40" i="1">
                <a:solidFill>
                  <a:srgbClr val="131313"/>
                </a:solidFill>
                <a:latin typeface="Times New Roman"/>
                <a:cs typeface="Times New Roman"/>
              </a:rPr>
              <a:t>Ql</a:t>
            </a:r>
            <a:r>
              <a:rPr dirty="0" smtClean="0" sz="750" spc="4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8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95">
                <a:solidFill>
                  <a:srgbClr val="131313"/>
                </a:solidFill>
                <a:latin typeface="Times New Roman"/>
                <a:cs typeface="Times New Roman"/>
              </a:rPr>
              <a:t>(-1,1.-3)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mtClean="0" sz="1300" spc="-360">
                <a:solidFill>
                  <a:srgbClr val="131313"/>
                </a:solidFill>
                <a:latin typeface="Courier New"/>
                <a:cs typeface="Courier New"/>
              </a:rPr>
              <a:t>FJa.l-1</a:t>
            </a:r>
            <a:endParaRPr sz="13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2740" y="2212080"/>
            <a:ext cx="2179228" cy="14783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356450" y="5672565"/>
            <a:ext cx="1226500" cy="142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4350" y="6471980"/>
            <a:ext cx="1659060" cy="9034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553566" y="8525274"/>
            <a:ext cx="711808" cy="262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628945" y="6017519"/>
            <a:ext cx="0" cy="481839"/>
          </a:xfrm>
          <a:custGeom>
            <a:avLst/>
            <a:gdLst/>
            <a:ahLst/>
            <a:cxnLst/>
            <a:rect l="l" t="t" r="r" b="b"/>
            <a:pathLst>
              <a:path w="0" h="481839">
                <a:moveTo>
                  <a:pt x="0" y="481839"/>
                </a:moveTo>
                <a:lnTo>
                  <a:pt x="0" y="0"/>
                </a:lnTo>
              </a:path>
            </a:pathLst>
          </a:custGeom>
          <a:ln w="16420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99468" y="991719"/>
            <a:ext cx="5140325" cy="551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90700"/>
              </a:lnSpc>
            </a:pP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r>
              <a:rPr dirty="0" smtClean="0" sz="95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40">
                <a:solidFill>
                  <a:srgbClr val="131313"/>
                </a:solidFill>
                <a:latin typeface="Times New Roman"/>
                <a:cs typeface="Times New Roman"/>
              </a:rPr>
              <a:t>bas</a:t>
            </a:r>
            <a:r>
              <a:rPr dirty="0" smtClean="0" sz="9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magnitude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9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131313"/>
                </a:solidFill>
                <a:latin typeface="Times New Roman"/>
                <a:cs typeface="Times New Roman"/>
              </a:rPr>
              <a:t>0.18</a:t>
            </a:r>
            <a:r>
              <a:rPr dirty="0" smtClean="0" sz="900" spc="-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31313"/>
                </a:solidFill>
                <a:latin typeface="Times New Roman"/>
                <a:cs typeface="Times New Roman"/>
              </a:rPr>
              <a:t>N</a:t>
            </a:r>
            <a:r>
              <a:rPr dirty="0" smtClean="0" sz="95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direction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131313"/>
                </a:solidFill>
                <a:latin typeface="Times New Roman"/>
                <a:cs typeface="Times New Roman"/>
              </a:rPr>
              <a:t>given</a:t>
            </a:r>
            <a:r>
              <a:rPr dirty="0" smtClean="0" sz="95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by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31313"/>
                </a:solidFill>
                <a:latin typeface="Times New Roman"/>
                <a:cs typeface="Times New Roman"/>
              </a:rPr>
              <a:t>unit</a:t>
            </a:r>
            <a:r>
              <a:rPr dirty="0" smtClean="0" sz="95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-o.s._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95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3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-25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z="1450" spc="-35" i="1">
                <a:solidFill>
                  <a:srgbClr val="131313"/>
                </a:solidFill>
                <a:latin typeface="Times New Roman"/>
                <a:cs typeface="Times New Roman"/>
              </a:rPr>
              <a:t>c...</a:t>
            </a:r>
            <a:r>
              <a:rPr dirty="0" smtClean="0" sz="1450" spc="-3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6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component</a:t>
            </a:r>
            <a:r>
              <a:rPr dirty="0" smtClean="0" sz="95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0">
                <a:solidFill>
                  <a:srgbClr val="131313"/>
                </a:solidFill>
                <a:latin typeface="Times New Roman"/>
                <a:cs typeface="Times New Roman"/>
              </a:rPr>
              <a:t>f</a:t>
            </a:r>
            <a:r>
              <a:rPr dirty="0" smtClean="0" sz="950" spc="35">
                <a:solidFill>
                  <a:srgbClr val="2D2D2D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rm,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8"/>
              </a:spcBef>
            </a:pPr>
            <a:endParaRPr sz="500"/>
          </a:p>
          <a:p>
            <a:pPr algn="ctr" marR="19685">
              <a:lnSpc>
                <a:spcPct val="100000"/>
              </a:lnSpc>
            </a:pPr>
            <a:r>
              <a:rPr dirty="0" smtClean="0" sz="900" spc="55">
                <a:solidFill>
                  <a:srgbClr val="131313"/>
                </a:solidFill>
                <a:latin typeface="Times New Roman"/>
                <a:cs typeface="Times New Roman"/>
              </a:rPr>
              <a:t>F</a:t>
            </a:r>
            <a:r>
              <a:rPr dirty="0" smtClean="0" baseline="-15151" sz="825" spc="247">
                <a:solidFill>
                  <a:srgbClr val="131313"/>
                </a:solidFill>
                <a:latin typeface="Arial"/>
                <a:cs typeface="Arial"/>
              </a:rPr>
              <a:t>1</a:t>
            </a:r>
            <a:r>
              <a:rPr dirty="0" smtClean="0" sz="550" spc="575">
                <a:solidFill>
                  <a:srgbClr val="2D2D2D"/>
                </a:solidFill>
                <a:latin typeface="Arial"/>
                <a:cs typeface="Arial"/>
              </a:rPr>
              <a:t>•</a:t>
            </a:r>
            <a:r>
              <a:rPr dirty="0" smtClean="0" sz="900" spc="6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75">
                <a:solidFill>
                  <a:srgbClr val="2D2D2D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90">
                <a:solidFill>
                  <a:srgbClr val="131313"/>
                </a:solidFill>
                <a:latin typeface="Times New Roman"/>
                <a:cs typeface="Times New Roman"/>
              </a:rPr>
              <a:t>1441</a:t>
            </a:r>
            <a:r>
              <a:rPr dirty="0" smtClean="0" sz="900" spc="-310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29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470">
                <a:solidFill>
                  <a:srgbClr val="131313"/>
                </a:solidFill>
                <a:latin typeface="Times New Roman"/>
                <a:cs typeface="Times New Roman"/>
              </a:rPr>
              <a:t>-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114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108a.</a:t>
            </a:r>
            <a:r>
              <a:rPr dirty="0" smtClean="0" sz="9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7268" y="1709253"/>
            <a:ext cx="255904" cy="205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270">
                <a:solidFill>
                  <a:srgbClr val="131313"/>
                </a:solidFill>
                <a:latin typeface="Courier New"/>
                <a:cs typeface="Courier New"/>
              </a:rPr>
              <a:t>2.2.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04942" y="1738321"/>
            <a:ext cx="5121275" cy="304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160"/>
              </a:lnSpc>
            </a:pP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Refer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31313"/>
                </a:solidFill>
                <a:latin typeface="Times New Roman"/>
                <a:cs typeface="Times New Roman"/>
              </a:rPr>
              <a:t>Fi</a:t>
            </a:r>
            <a:r>
              <a:rPr dirty="0" smtClean="0" sz="1050" spc="-25">
                <a:solidFill>
                  <a:srgbClr val="131313"/>
                </a:solidFill>
                <a:latin typeface="Times New Roman"/>
                <a:cs typeface="Times New Roman"/>
              </a:rPr>
              <a:t>g</a:t>
            </a:r>
            <a:r>
              <a:rPr dirty="0" smtClean="0" sz="1050" spc="229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-7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31313"/>
                </a:solidFill>
                <a:latin typeface="Times New Roman"/>
                <a:cs typeface="Times New Roman"/>
              </a:rPr>
              <a:t>2-</a:t>
            </a:r>
            <a:r>
              <a:rPr dirty="0" smtClean="0" sz="1050" spc="-55">
                <a:solidFill>
                  <a:srgbClr val="131313"/>
                </a:solidFill>
                <a:latin typeface="Times New Roman"/>
                <a:cs typeface="Times New Roman"/>
              </a:rPr>
              <a:t>9</a:t>
            </a:r>
            <a:r>
              <a:rPr dirty="0" smtClean="0" sz="1050" spc="330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330">
                <a:solidFill>
                  <a:srgbClr val="3D3D3D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13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Find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45">
                <a:solidFill>
                  <a:srgbClr val="131313"/>
                </a:solidFill>
                <a:latin typeface="Times New Roman"/>
                <a:cs typeface="Times New Roman"/>
              </a:rPr>
              <a:t>tOO</a:t>
            </a:r>
            <a:r>
              <a:rPr dirty="0" smtClean="0" sz="105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>
                <a:solidFill>
                  <a:srgbClr val="131313"/>
                </a:solidFill>
                <a:latin typeface="Times New Roman"/>
                <a:cs typeface="Times New Roman"/>
              </a:rPr>
              <a:t>f.'C</a:t>
            </a:r>
            <a:r>
              <a:rPr dirty="0" smtClean="0" sz="105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60">
                <a:solidFill>
                  <a:srgbClr val="131313"/>
                </a:solidFill>
                <a:latin typeface="Times New Roman"/>
                <a:cs typeface="Times New Roman"/>
              </a:rPr>
              <a:t>(0</a:t>
            </a:r>
            <a:r>
              <a:rPr dirty="0" smtClean="0" sz="1050" spc="114">
                <a:solidFill>
                  <a:srgbClr val="131313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14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050" spc="135">
                <a:solidFill>
                  <a:srgbClr val="131313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30">
                <a:solidFill>
                  <a:srgbClr val="131313"/>
                </a:solidFill>
                <a:latin typeface="Times New Roman"/>
                <a:cs typeface="Times New Roman"/>
              </a:rPr>
              <a:t>3)</a:t>
            </a:r>
            <a:r>
              <a:rPr dirty="0" smtClean="0" sz="1050" spc="-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131313"/>
                </a:solidFill>
                <a:latin typeface="Arial"/>
                <a:cs typeface="Arial"/>
              </a:rPr>
              <a:t>if</a:t>
            </a:r>
            <a:r>
              <a:rPr dirty="0" smtClean="0" sz="1000" spc="-1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four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like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31313"/>
                </a:solidFill>
                <a:latin typeface="Times New Roman"/>
                <a:cs typeface="Times New Roman"/>
              </a:rPr>
              <a:t>charges</a:t>
            </a:r>
            <a:r>
              <a:rPr dirty="0" smtClean="0" sz="1050" spc="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20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85" i="1">
                <a:solidFill>
                  <a:srgbClr val="131313"/>
                </a:solidFill>
                <a:latin typeface="Times New Roman"/>
                <a:cs typeface="Times New Roman"/>
              </a:rPr>
              <a:t>JAC</a:t>
            </a:r>
            <a:r>
              <a:rPr dirty="0" smtClean="0" sz="1050" spc="-18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are</a:t>
            </a: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located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 i="1">
                <a:solidFill>
                  <a:srgbClr val="131313"/>
                </a:solidFill>
                <a:latin typeface="Times New Roman"/>
                <a:cs typeface="Times New Roman"/>
              </a:rPr>
              <a:t>x</a:t>
            </a:r>
            <a:r>
              <a:rPr dirty="0" smtClean="0" sz="1050" spc="12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 i="1">
                <a:solidFill>
                  <a:srgbClr val="131313"/>
                </a:solidFill>
                <a:latin typeface="Times New Roman"/>
                <a:cs typeface="Times New Roman"/>
              </a:rPr>
              <a:t>y</a:t>
            </a:r>
            <a:r>
              <a:rPr dirty="0" smtClean="0" sz="1050" spc="9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axes</a:t>
            </a:r>
            <a:r>
              <a:rPr dirty="0" smtClean="0" sz="100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±4</a:t>
            </a:r>
            <a:r>
              <a:rPr dirty="0" smtClean="0" sz="10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m.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9468" y="3898329"/>
            <a:ext cx="5147945" cy="1708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2570">
              <a:lnSpc>
                <a:spcPts val="1105"/>
              </a:lnSpc>
            </a:pPr>
            <a:r>
              <a:rPr dirty="0" smtClean="0" sz="950" spc="-10">
                <a:solidFill>
                  <a:srgbClr val="131313"/>
                </a:solidFill>
                <a:latin typeface="Times New Roman"/>
                <a:cs typeface="Times New Roman"/>
              </a:rPr>
              <a:t>Consider</a:t>
            </a:r>
            <a:r>
              <a:rPr dirty="0" smtClean="0" sz="95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r>
              <a:rPr dirty="0" smtClean="0" sz="95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due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 i="1">
                <a:solidFill>
                  <a:srgbClr val="131313"/>
                </a:solidFill>
                <a:latin typeface="Times New Roman"/>
                <a:cs typeface="Times New Roman"/>
              </a:rPr>
              <a:t>y</a:t>
            </a:r>
            <a:r>
              <a:rPr dirty="0" smtClean="0" sz="950" spc="6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70">
                <a:solidFill>
                  <a:srgbClr val="131313"/>
                </a:solidFill>
                <a:latin typeface="Arial"/>
                <a:cs typeface="Arial"/>
              </a:rPr>
              <a:t>=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4,</a:t>
            </a:r>
            <a:endParaRPr sz="950">
              <a:latin typeface="Times New Roman"/>
              <a:cs typeface="Times New Roman"/>
            </a:endParaRPr>
          </a:p>
          <a:p>
            <a:pPr algn="ctr" marR="20320">
              <a:lnSpc>
                <a:spcPts val="1939"/>
              </a:lnSpc>
            </a:pP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(1</a:t>
            </a:r>
            <a:r>
              <a:rPr dirty="0" smtClean="0" sz="950" spc="-4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65">
                <a:solidFill>
                  <a:srgbClr val="545454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45454" sz="825" spc="30">
                <a:solidFill>
                  <a:srgbClr val="131313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5">
                <a:solidFill>
                  <a:srgbClr val="131313"/>
                </a:solidFill>
                <a:latin typeface="Times New Roman"/>
                <a:cs typeface="Times New Roman"/>
              </a:rPr>
              <a:t>)(20</a:t>
            </a:r>
            <a:r>
              <a:rPr dirty="0" smtClean="0" sz="95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x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35">
                <a:solidFill>
                  <a:srgbClr val="131313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-90">
                <a:solidFill>
                  <a:srgbClr val="131313"/>
                </a:solidFill>
                <a:latin typeface="Times New Roman"/>
                <a:cs typeface="Times New Roman"/>
              </a:rPr>
              <a:t>o</a:t>
            </a:r>
            <a:r>
              <a:rPr dirty="0" smtClean="0" sz="1200" spc="100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100">
                <a:solidFill>
                  <a:srgbClr val="3D3D3D"/>
                </a:solidFill>
                <a:latin typeface="Times New Roman"/>
                <a:cs typeface="Times New Roman"/>
              </a:rPr>
              <a:t>  </a:t>
            </a:r>
            <a:r>
              <a:rPr dirty="0" smtClean="0" sz="1200" spc="1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235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2000" spc="-275">
                <a:solidFill>
                  <a:srgbClr val="131313"/>
                </a:solidFill>
                <a:latin typeface="Times New Roman"/>
                <a:cs typeface="Times New Roman"/>
              </a:rPr>
              <a:t>-4a,</a:t>
            </a:r>
            <a:r>
              <a:rPr dirty="0" smtClean="0" sz="2000" spc="-2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1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250" spc="-1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250" spc="-11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250" spc="190" i="1">
                <a:solidFill>
                  <a:srgbClr val="131313"/>
                </a:solidFill>
                <a:latin typeface="Arial"/>
                <a:cs typeface="Arial"/>
              </a:rPr>
              <a:t>.</a:t>
            </a:r>
            <a:r>
              <a:rPr dirty="0" smtClean="0" sz="1250" spc="229" i="1">
                <a:solidFill>
                  <a:srgbClr val="131313"/>
                </a:solidFill>
                <a:latin typeface="Arial"/>
                <a:cs typeface="Arial"/>
              </a:rPr>
              <a:t>)</a:t>
            </a:r>
            <a:endParaRPr sz="1250">
              <a:latin typeface="Arial"/>
              <a:cs typeface="Arial"/>
            </a:endParaRPr>
          </a:p>
          <a:p>
            <a:pPr algn="ctr" marR="338455">
              <a:lnSpc>
                <a:spcPts val="975"/>
              </a:lnSpc>
              <a:tabLst>
                <a:tab pos="1170940" algn="l"/>
              </a:tabLst>
            </a:pPr>
            <a:r>
              <a:rPr dirty="0" smtClean="0" sz="900" spc="0">
                <a:solidFill>
                  <a:srgbClr val="131313"/>
                </a:solidFill>
                <a:latin typeface="Times New Roman"/>
                <a:cs typeface="Times New Roman"/>
              </a:rPr>
              <a:t>4Jr(10</a:t>
            </a:r>
            <a:r>
              <a:rPr dirty="0" smtClean="0" sz="900" spc="125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2407" sz="900" spc="60">
                <a:solidFill>
                  <a:srgbClr val="131313"/>
                </a:solidFill>
                <a:latin typeface="Times New Roman"/>
                <a:cs typeface="Times New Roman"/>
              </a:rPr>
              <a:t>9</a:t>
            </a:r>
            <a:r>
              <a:rPr dirty="0" smtClean="0" sz="900" spc="35">
                <a:solidFill>
                  <a:srgbClr val="131313"/>
                </a:solidFill>
                <a:latin typeface="Times New Roman"/>
                <a:cs typeface="Times New Roman"/>
              </a:rPr>
              <a:t>/36n</a:t>
            </a:r>
            <a:r>
              <a:rPr dirty="0" smtClean="0" sz="900" spc="35">
                <a:solidFill>
                  <a:srgbClr val="131313"/>
                </a:solidFill>
                <a:latin typeface="Times New Roman"/>
                <a:cs typeface="Times New Roman"/>
              </a:rPr>
              <a:t>)(S</a:t>
            </a:r>
            <a:r>
              <a:rPr dirty="0" smtClean="0" sz="900" spc="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baseline="32407" sz="900" spc="202">
                <a:solidFill>
                  <a:srgbClr val="545454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2407" sz="900" spc="202">
                <a:solidFill>
                  <a:srgbClr val="545454"/>
                </a:solidFill>
                <a:latin typeface="Times New Roman"/>
                <a:cs typeface="Times New Roman"/>
              </a:rPr>
              <a:t>	</a:t>
            </a:r>
            <a:r>
              <a:rPr dirty="0" smtClean="0" sz="900" spc="-90" i="1">
                <a:solidFill>
                  <a:srgbClr val="131313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"/>
              </a:spcBef>
            </a:pPr>
            <a:endParaRPr sz="550"/>
          </a:p>
          <a:p>
            <a:pPr algn="ctr" marR="12065">
              <a:lnSpc>
                <a:spcPct val="100000"/>
              </a:lnSpc>
            </a:pPr>
            <a:r>
              <a:rPr dirty="0" smtClean="0" sz="900" spc="110">
                <a:solidFill>
                  <a:srgbClr val="131313"/>
                </a:solidFill>
                <a:latin typeface="Times New Roman"/>
                <a:cs typeface="Times New Roman"/>
              </a:rPr>
              <a:t>1be</a:t>
            </a:r>
            <a:r>
              <a:rPr dirty="0" smtClean="0" sz="900" spc="-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 i="1">
                <a:solidFill>
                  <a:srgbClr val="131313"/>
                </a:solidFill>
                <a:latin typeface="Times New Roman"/>
                <a:cs typeface="Times New Roman"/>
              </a:rPr>
              <a:t>y</a:t>
            </a:r>
            <a:r>
              <a:rPr dirty="0" smtClean="0" sz="950" spc="10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component</a:t>
            </a:r>
            <a:r>
              <a:rPr dirty="0" smtClean="0" sz="95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31313"/>
                </a:solidFill>
                <a:latin typeface="Times New Roman"/>
                <a:cs typeface="Times New Roman"/>
              </a:rPr>
              <a:t>wiU</a:t>
            </a:r>
            <a:r>
              <a:rPr dirty="0" smtClean="0" sz="95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31313"/>
                </a:solidFill>
                <a:latin typeface="Times New Roman"/>
                <a:cs typeface="Times New Roman"/>
              </a:rPr>
              <a:t>be</a:t>
            </a:r>
            <a:r>
              <a:rPr dirty="0" smtClean="0" sz="90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31313"/>
                </a:solidFill>
                <a:latin typeface="Times New Roman"/>
                <a:cs typeface="Times New Roman"/>
              </a:rPr>
              <a:t>canceled</a:t>
            </a:r>
            <a:r>
              <a:rPr dirty="0" smtClean="0" sz="95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">
                <a:solidFill>
                  <a:srgbClr val="131313"/>
                </a:solidFill>
                <a:latin typeface="Times New Roman"/>
                <a:cs typeface="Times New Roman"/>
              </a:rPr>
              <a:t>by</a:t>
            </a:r>
            <a:r>
              <a:rPr dirty="0" smtClean="0" sz="9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2D2D2D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harge</a:t>
            </a:r>
            <a:r>
              <a:rPr dirty="0" smtClean="0" sz="95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40">
                <a:solidFill>
                  <a:srgbClr val="131313"/>
                </a:solidFill>
                <a:latin typeface="Arial"/>
                <a:cs typeface="Arial"/>
              </a:rPr>
              <a:t>at</a:t>
            </a:r>
            <a:r>
              <a:rPr dirty="0" smtClean="0" sz="750" spc="40">
                <a:solidFill>
                  <a:srgbClr val="131313"/>
                </a:solidFill>
                <a:latin typeface="Arial"/>
                <a:cs typeface="Arial"/>
              </a:rPr>
              <a:t>   </a:t>
            </a:r>
            <a:r>
              <a:rPr dirty="0" smtClean="0" sz="750" spc="-4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5" i="1">
                <a:solidFill>
                  <a:srgbClr val="131313"/>
                </a:solidFill>
                <a:latin typeface="Times New Roman"/>
                <a:cs typeface="Times New Roman"/>
              </a:rPr>
              <a:t>y</a:t>
            </a:r>
            <a:r>
              <a:rPr dirty="0" smtClean="0" sz="950" spc="10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60" i="1">
                <a:solidFill>
                  <a:srgbClr val="545454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-100" i="1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2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4</a:t>
            </a:r>
            <a:r>
              <a:rPr dirty="0" smtClean="0" sz="950" spc="254">
                <a:solidFill>
                  <a:srgbClr val="545454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254">
                <a:solidFill>
                  <a:srgbClr val="545454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4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">
                <a:solidFill>
                  <a:srgbClr val="131313"/>
                </a:solidFill>
                <a:latin typeface="Times New Roman"/>
                <a:cs typeface="Times New Roman"/>
              </a:rPr>
              <a:t>Similarly,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0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0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 i="1">
                <a:solidFill>
                  <a:srgbClr val="131313"/>
                </a:solidFill>
                <a:latin typeface="Times New Roman"/>
                <a:cs typeface="Times New Roman"/>
              </a:rPr>
              <a:t>x</a:t>
            </a:r>
            <a:r>
              <a:rPr dirty="0" smtClean="0" sz="900" spc="7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components</a:t>
            </a:r>
            <a:r>
              <a:rPr dirty="0" smtClean="0" sz="950" spc="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due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5">
                <a:solidFill>
                  <a:srgbClr val="131313"/>
                </a:solidFill>
                <a:latin typeface="Arial"/>
                <a:cs typeface="Arial"/>
              </a:rPr>
              <a:t>the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ts val="1035"/>
              </a:lnSpc>
            </a:pP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other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85">
                <a:solidFill>
                  <a:srgbClr val="131313"/>
                </a:solidFill>
                <a:latin typeface="Arial"/>
                <a:cs typeface="Arial"/>
              </a:rPr>
              <a:t>two</a:t>
            </a:r>
            <a:r>
              <a:rPr dirty="0" smtClean="0" sz="750" spc="2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charges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0">
                <a:solidFill>
                  <a:srgbClr val="131313"/>
                </a:solidFill>
                <a:latin typeface="Times New Roman"/>
                <a:cs typeface="Times New Roman"/>
              </a:rPr>
              <a:t>wiU</a:t>
            </a:r>
            <a:r>
              <a:rPr dirty="0" smtClean="0" sz="95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cancel.   </a:t>
            </a:r>
            <a:r>
              <a:rPr dirty="0" smtClean="0" sz="95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31313"/>
                </a:solidFill>
                <a:latin typeface="Times New Roman"/>
                <a:cs typeface="Times New Roman"/>
              </a:rPr>
              <a:t>Hence</a:t>
            </a:r>
            <a:endParaRPr sz="950">
              <a:latin typeface="Times New Roman"/>
              <a:cs typeface="Times New Roman"/>
            </a:endParaRPr>
          </a:p>
          <a:p>
            <a:pPr algn="ctr" marR="38735">
              <a:lnSpc>
                <a:spcPct val="100000"/>
              </a:lnSpc>
              <a:spcBef>
                <a:spcPts val="360"/>
              </a:spcBef>
            </a:pPr>
            <a:r>
              <a:rPr dirty="0" smtClean="0" sz="1950" spc="-215">
                <a:solidFill>
                  <a:srgbClr val="131313"/>
                </a:solidFill>
                <a:latin typeface="Times New Roman"/>
                <a:cs typeface="Times New Roman"/>
              </a:rPr>
              <a:t>F=4</a:t>
            </a:r>
            <a:r>
              <a:rPr dirty="0" smtClean="0" sz="195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155">
                <a:solidFill>
                  <a:srgbClr val="131313"/>
                </a:solidFill>
                <a:latin typeface="Times New Roman"/>
                <a:cs typeface="Times New Roman"/>
              </a:rPr>
              <a:t>)G··)</a:t>
            </a:r>
            <a:r>
              <a:rPr dirty="0" smtClean="0" sz="1950" spc="-1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29">
                <a:solidFill>
                  <a:srgbClr val="131313"/>
                </a:solidFill>
                <a:latin typeface="Arial"/>
                <a:cs typeface="Arial"/>
              </a:rPr>
              <a:t>=</a:t>
            </a:r>
            <a:r>
              <a:rPr dirty="0" smtClean="0" sz="850" spc="-15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00" spc="-25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900" spc="2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30">
                <a:solidFill>
                  <a:srgbClr val="131313"/>
                </a:solidFill>
                <a:latin typeface="Times New Roman"/>
                <a:cs typeface="Times New Roman"/>
              </a:rPr>
              <a:t>73a.</a:t>
            </a:r>
            <a:r>
              <a:rPr dirty="0" smtClean="0" sz="9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25"/>
              </a:spcBef>
            </a:pPr>
            <a:endParaRPr sz="1300"/>
          </a:p>
          <a:p>
            <a:pPr marL="23495" marR="12700" indent="5080">
              <a:lnSpc>
                <a:spcPct val="102299"/>
              </a:lnSpc>
            </a:pP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Refer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5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5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r>
              <a:rPr dirty="0" smtClean="0" sz="1050" spc="3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1050" spc="25">
                <a:solidFill>
                  <a:srgbClr val="131313"/>
                </a:solidFill>
                <a:latin typeface="Times New Roman"/>
                <a:cs typeface="Times New Roman"/>
              </a:rPr>
              <a:t>10.</a:t>
            </a:r>
            <a:r>
              <a:rPr dirty="0" smtClean="0" sz="1050" spc="25">
                <a:solidFill>
                  <a:srgbClr val="131313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31313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50" spc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31313"/>
                </a:solidFill>
                <a:latin typeface="Arial"/>
                <a:cs typeface="Arial"/>
              </a:rPr>
              <a:t>Q</a:t>
            </a:r>
            <a:r>
              <a:rPr dirty="0" smtClean="0" baseline="-13888" sz="900" spc="270">
                <a:solidFill>
                  <a:srgbClr val="131313"/>
                </a:solidFill>
                <a:latin typeface="Arial"/>
                <a:cs typeface="Arial"/>
              </a:rPr>
              <a:t>1</a:t>
            </a:r>
            <a:r>
              <a:rPr dirty="0" smtClean="0" sz="1100" spc="190">
                <a:solidFill>
                  <a:srgbClr val="2D2D2D"/>
                </a:solidFill>
                <a:latin typeface="Arial"/>
                <a:cs typeface="Arial"/>
              </a:rPr>
              <a:t>=</a:t>
            </a:r>
            <a:r>
              <a:rPr dirty="0" smtClean="0" sz="1100" spc="-200">
                <a:solidFill>
                  <a:srgbClr val="2D2D2D"/>
                </a:solidFill>
                <a:latin typeface="Arial"/>
                <a:cs typeface="Arial"/>
              </a:rPr>
              <a:t> </a:t>
            </a:r>
            <a:r>
              <a:rPr dirty="0" smtClean="0" sz="1050" spc="-25">
                <a:solidFill>
                  <a:srgbClr val="131313"/>
                </a:solidFill>
                <a:latin typeface="Times New Roman"/>
                <a:cs typeface="Times New Roman"/>
              </a:rPr>
              <a:t>300</a:t>
            </a:r>
            <a:r>
              <a:rPr dirty="0" smtClean="0" sz="1050" spc="-1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5">
                <a:solidFill>
                  <a:srgbClr val="131313"/>
                </a:solidFill>
                <a:latin typeface="Times New Roman"/>
                <a:cs typeface="Times New Roman"/>
              </a:rPr>
              <a:t>JAC,</a:t>
            </a:r>
            <a:r>
              <a:rPr dirty="0" smtClean="0" sz="1050" spc="-12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located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131313"/>
                </a:solidFill>
                <a:latin typeface="Times New Roman"/>
                <a:cs typeface="Times New Roman"/>
              </a:rPr>
              <a:t>(1,</a:t>
            </a:r>
            <a:r>
              <a:rPr dirty="0" smtClean="0" sz="1050" spc="-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75">
                <a:solidFill>
                  <a:srgbClr val="131313"/>
                </a:solidFill>
                <a:latin typeface="Times New Roman"/>
                <a:cs typeface="Times New Roman"/>
              </a:rPr>
              <a:t>-1,</a:t>
            </a:r>
            <a:r>
              <a:rPr dirty="0" smtClean="0" sz="1050" spc="-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80">
                <a:solidFill>
                  <a:srgbClr val="2D2D2D"/>
                </a:solidFill>
                <a:latin typeface="Times New Roman"/>
                <a:cs typeface="Times New Roman"/>
              </a:rPr>
              <a:t>-</a:t>
            </a:r>
            <a:r>
              <a:rPr dirty="0" smtClean="0" sz="1050" spc="55">
                <a:solidFill>
                  <a:srgbClr val="131313"/>
                </a:solidFill>
                <a:latin typeface="Times New Roman"/>
                <a:cs typeface="Times New Roman"/>
              </a:rPr>
              <a:t>3)</a:t>
            </a:r>
            <a:r>
              <a:rPr dirty="0" smtClean="0" sz="1050" spc="-1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131313"/>
                </a:solidFill>
                <a:latin typeface="Times New Roman"/>
                <a:cs typeface="Times New Roman"/>
              </a:rPr>
              <a:t>m,</a:t>
            </a:r>
            <a:r>
              <a:rPr dirty="0" smtClean="0" sz="1050" spc="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experiences</a:t>
            </a:r>
            <a:r>
              <a:rPr dirty="0" smtClean="0" sz="100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3689" y="5276394"/>
            <a:ext cx="25400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55">
                <a:solidFill>
                  <a:srgbClr val="131313"/>
                </a:solidFill>
                <a:latin typeface="Times New Roman"/>
                <a:cs typeface="Times New Roman"/>
              </a:rPr>
              <a:t>1.3.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65505" y="6011624"/>
            <a:ext cx="73025" cy="111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-170" i="1">
                <a:solidFill>
                  <a:srgbClr val="131313"/>
                </a:solidFill>
                <a:latin typeface="Times New Roman"/>
                <a:cs typeface="Times New Roman"/>
              </a:rPr>
              <a:t>%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2100" y="7439196"/>
            <a:ext cx="3121660" cy="1012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42795">
              <a:lnSpc>
                <a:spcPct val="100000"/>
              </a:lnSpc>
            </a:pPr>
            <a:r>
              <a:rPr dirty="0" smtClean="0" sz="1050" spc="160">
                <a:solidFill>
                  <a:srgbClr val="131313"/>
                </a:solidFill>
                <a:latin typeface="Times New Roman"/>
                <a:cs typeface="Times New Roman"/>
              </a:rPr>
              <a:t>,..</a:t>
            </a:r>
            <a:r>
              <a:rPr dirty="0" smtClean="0" sz="1050" spc="225">
                <a:solidFill>
                  <a:srgbClr val="131313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60">
                <a:solidFill>
                  <a:srgbClr val="131313"/>
                </a:solidFill>
                <a:latin typeface="Times New Roman"/>
                <a:cs typeface="Times New Roman"/>
              </a:rPr>
              <a:t>2-tt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9"/>
              </a:spcBef>
            </a:pPr>
            <a:endParaRPr sz="1000"/>
          </a:p>
          <a:p>
            <a:pPr marL="17780">
              <a:lnSpc>
                <a:spcPct val="100000"/>
              </a:lnSpc>
            </a:pP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due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31313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0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0" i="1">
                <a:solidFill>
                  <a:srgbClr val="131313"/>
                </a:solidFill>
                <a:latin typeface="Arial"/>
                <a:cs typeface="Arial"/>
              </a:rPr>
              <a:t>Q</a:t>
            </a:r>
            <a:r>
              <a:rPr dirty="0" smtClean="0" baseline="-12820" sz="975" spc="142" i="1">
                <a:solidFill>
                  <a:srgbClr val="2D2D2D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-12820" sz="975" spc="142" i="1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2820" sz="975" spc="-89" i="1">
                <a:solidFill>
                  <a:srgbClr val="2D2D2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(3,</a:t>
            </a:r>
            <a:r>
              <a:rPr dirty="0" smtClean="0" sz="1000" spc="-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95">
                <a:solidFill>
                  <a:srgbClr val="3D3D3D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3,</a:t>
            </a:r>
            <a:r>
              <a:rPr dirty="0" smtClean="0" sz="100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5">
                <a:solidFill>
                  <a:srgbClr val="131313"/>
                </a:solidFill>
                <a:latin typeface="Times New Roman"/>
                <a:cs typeface="Times New Roman"/>
              </a:rPr>
              <a:t>-2)</a:t>
            </a:r>
            <a:r>
              <a:rPr dirty="0" smtClean="0" sz="1000" spc="-1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31313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245">
                <a:solidFill>
                  <a:srgbClr val="3D3D3D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-14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Determine</a:t>
            </a:r>
            <a:r>
              <a:rPr dirty="0" smtClean="0" sz="100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5">
                <a:solidFill>
                  <a:srgbClr val="131313"/>
                </a:solidFill>
                <a:latin typeface="Times New Roman"/>
                <a:cs typeface="Times New Roman"/>
              </a:rPr>
              <a:t>Q</a:t>
            </a:r>
            <a:r>
              <a:rPr dirty="0" smtClean="0" baseline="-15873" sz="1050" spc="112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r>
              <a:rPr dirty="0" smtClean="0" sz="700" spc="-5">
                <a:solidFill>
                  <a:srgbClr val="131313"/>
                </a:solidFill>
                <a:latin typeface="Times New Roman"/>
                <a:cs typeface="Times New Roman"/>
              </a:rPr>
              <a:t>•</a:t>
            </a:r>
            <a:endParaRPr sz="700">
              <a:latin typeface="Times New Roman"/>
              <a:cs typeface="Times New Roman"/>
            </a:endParaRPr>
          </a:p>
          <a:p>
            <a:pPr marL="2042795">
              <a:lnSpc>
                <a:spcPct val="100000"/>
              </a:lnSpc>
              <a:spcBef>
                <a:spcPts val="490"/>
              </a:spcBef>
            </a:pPr>
            <a:r>
              <a:rPr dirty="0" smtClean="0" sz="1050" spc="-160">
                <a:solidFill>
                  <a:srgbClr val="131313"/>
                </a:solidFill>
                <a:latin typeface="Times New Roman"/>
                <a:cs typeface="Times New Roman"/>
              </a:rPr>
              <a:t>R:z•</a:t>
            </a:r>
            <a:r>
              <a:rPr dirty="0" smtClean="0" sz="105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80">
                <a:solidFill>
                  <a:srgbClr val="131313"/>
                </a:solidFill>
                <a:latin typeface="Times New Roman"/>
                <a:cs typeface="Times New Roman"/>
              </a:rPr>
              <a:t>""</a:t>
            </a:r>
            <a:r>
              <a:rPr dirty="0" smtClean="0" sz="1050" spc="-1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35">
                <a:solidFill>
                  <a:srgbClr val="797979"/>
                </a:solidFill>
                <a:latin typeface="Times New Roman"/>
                <a:cs typeface="Times New Roman"/>
              </a:rPr>
              <a:t>-</a:t>
            </a:r>
            <a:r>
              <a:rPr dirty="0" smtClean="0" sz="1050" spc="-45">
                <a:solidFill>
                  <a:srgbClr val="131313"/>
                </a:solidFill>
                <a:latin typeface="Times New Roman"/>
                <a:cs typeface="Times New Roman"/>
              </a:rPr>
              <a:t>28.</a:t>
            </a:r>
            <a:r>
              <a:rPr dirty="0" smtClean="0" sz="105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2a,.-</a:t>
            </a:r>
            <a:r>
              <a:rPr dirty="0" smtClean="0" sz="1000" spc="-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131313"/>
                </a:solidFill>
                <a:latin typeface="Times New Roman"/>
                <a:cs typeface="Times New Roman"/>
              </a:rPr>
              <a:t>a.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mtClean="0" sz="900" spc="25">
                <a:solidFill>
                  <a:srgbClr val="131313"/>
                </a:solidFill>
                <a:latin typeface="Times New Roman"/>
                <a:cs typeface="Times New Roman"/>
              </a:rPr>
              <a:t>Note</a:t>
            </a:r>
            <a:r>
              <a:rPr dirty="0" smtClean="0" sz="9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that,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31313"/>
                </a:solidFill>
                <a:latin typeface="Times New Roman"/>
                <a:cs typeface="Times New Roman"/>
              </a:rPr>
              <a:t>because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53860" y="920223"/>
            <a:ext cx="2789793" cy="6639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139245" y="3040234"/>
            <a:ext cx="1723964" cy="809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139245" y="4443867"/>
            <a:ext cx="2061767" cy="3203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708254" y="6488162"/>
            <a:ext cx="2894629" cy="3145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795958" y="2475287"/>
            <a:ext cx="0" cy="588243"/>
          </a:xfrm>
          <a:custGeom>
            <a:avLst/>
            <a:gdLst/>
            <a:ahLst/>
            <a:cxnLst/>
            <a:rect l="l" t="t" r="r" b="b"/>
            <a:pathLst>
              <a:path w="0" h="588243">
                <a:moveTo>
                  <a:pt x="0" y="588243"/>
                </a:moveTo>
                <a:lnTo>
                  <a:pt x="0" y="0"/>
                </a:lnTo>
              </a:path>
            </a:pathLst>
          </a:custGeom>
          <a:ln w="17466">
            <a:solidFill>
              <a:srgbClr val="1F1F1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087662" y="2013152"/>
            <a:ext cx="275590" cy="221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290">
                <a:solidFill>
                  <a:srgbClr val="131313"/>
                </a:solidFill>
                <a:latin typeface="Courier New"/>
                <a:cs typeface="Courier New"/>
              </a:rPr>
              <a:t>1.4.</a:t>
            </a:r>
            <a:endParaRPr sz="13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0122" y="6255194"/>
            <a:ext cx="414655" cy="1689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35879" sz="10800" spc="-5542">
                <a:solidFill>
                  <a:srgbClr val="131313"/>
                </a:solidFill>
                <a:latin typeface="Arial"/>
                <a:cs typeface="Arial"/>
              </a:rPr>
              <a:t>•</a:t>
            </a:r>
            <a:r>
              <a:rPr dirty="0" smtClean="0" sz="1050" spc="20" i="1">
                <a:solidFill>
                  <a:srgbClr val="131313"/>
                </a:solidFill>
                <a:latin typeface="Arial"/>
                <a:cs typeface="Arial"/>
              </a:rPr>
              <a:t>1.</a:t>
            </a:r>
            <a:r>
              <a:rPr dirty="0" smtClean="0" sz="1050" spc="-90" i="1">
                <a:solidFill>
                  <a:srgbClr val="131313"/>
                </a:solidFill>
                <a:latin typeface="Arial"/>
                <a:cs typeface="Arial"/>
              </a:rPr>
              <a:t>5</a:t>
            </a:r>
            <a:r>
              <a:rPr dirty="0" smtClean="0" sz="1050" spc="10" i="1">
                <a:solidFill>
                  <a:srgbClr val="131313"/>
                </a:solidFill>
                <a:latin typeface="Arial"/>
                <a:cs typeface="Arial"/>
              </a:rPr>
              <a:t>•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77737" y="1610230"/>
            <a:ext cx="13322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Solving,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5" i="1">
                <a:solidFill>
                  <a:srgbClr val="131313"/>
                </a:solidFill>
                <a:latin typeface="Times New Roman"/>
                <a:cs typeface="Times New Roman"/>
              </a:rPr>
              <a:t>Q</a:t>
            </a:r>
            <a:r>
              <a:rPr dirty="0" smtClean="0" baseline="-15151" sz="825" spc="60" i="1">
                <a:solidFill>
                  <a:srgbClr val="414141"/>
                </a:solidFill>
                <a:latin typeface="Arial"/>
                <a:cs typeface="Arial"/>
              </a:rPr>
              <a:t>2</a:t>
            </a:r>
            <a:r>
              <a:rPr dirty="0" smtClean="0" baseline="-15151" sz="825" spc="67" i="1">
                <a:solidFill>
                  <a:srgbClr val="414141"/>
                </a:solidFill>
                <a:latin typeface="Arial"/>
                <a:cs typeface="Arial"/>
              </a:rPr>
              <a:t> </a:t>
            </a:r>
            <a:r>
              <a:rPr dirty="0" smtClean="0" sz="1400" spc="-80">
                <a:solidFill>
                  <a:srgbClr val="282828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5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65">
                <a:solidFill>
                  <a:srgbClr val="414141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40</a:t>
            </a:r>
            <a:r>
              <a:rPr dirty="0" smtClean="0" sz="950" spc="-1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JJ</a:t>
            </a:r>
            <a:r>
              <a:rPr dirty="0" smtClean="0" sz="950" spc="-20">
                <a:solidFill>
                  <a:srgbClr val="131313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285">
                <a:solidFill>
                  <a:srgbClr val="565656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77737" y="2093960"/>
            <a:ext cx="5331460" cy="2743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15" marR="12700" indent="-6350">
              <a:lnSpc>
                <a:spcPct val="60000"/>
              </a:lnSpc>
              <a:tabLst>
                <a:tab pos="2655570" algn="l"/>
                <a:tab pos="3249295" algn="l"/>
                <a:tab pos="3813810" algn="l"/>
              </a:tabLst>
            </a:pPr>
            <a:r>
              <a:rPr dirty="0" smtClean="0" sz="1100" spc="10">
                <a:solidFill>
                  <a:srgbClr val="131313"/>
                </a:solidFill>
                <a:latin typeface="Times New Roman"/>
                <a:cs typeface="Times New Roman"/>
              </a:rPr>
              <a:t>Find</a:t>
            </a:r>
            <a:r>
              <a:rPr dirty="0" smtClean="0" sz="110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r>
              <a:rPr dirty="0" smtClean="0" sz="11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131313"/>
                </a:solidFill>
                <a:latin typeface="Times New Roman"/>
                <a:cs typeface="Times New Roman"/>
              </a:rPr>
              <a:t>on</a:t>
            </a:r>
            <a:r>
              <a:rPr dirty="0" smtClean="0" sz="11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95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point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100" spc="1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31313"/>
                </a:solidFill>
                <a:latin typeface="Times New Roman"/>
                <a:cs typeface="Times New Roman"/>
              </a:rPr>
              <a:t>of </a:t>
            </a:r>
            <a:r>
              <a:rPr dirty="0" smtClean="0" sz="1100" spc="-1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20">
                <a:solidFill>
                  <a:srgbClr val="131313"/>
                </a:solidFill>
                <a:latin typeface="Times New Roman"/>
                <a:cs typeface="Times New Roman"/>
              </a:rPr>
              <a:t>SO</a:t>
            </a:r>
            <a:r>
              <a:rPr dirty="0" smtClean="0" sz="1100" spc="-1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 i="1">
                <a:solidFill>
                  <a:srgbClr val="131313"/>
                </a:solidFill>
                <a:latin typeface="Arial"/>
                <a:cs typeface="Arial"/>
              </a:rPr>
              <a:t>pC</a:t>
            </a:r>
            <a:r>
              <a:rPr dirty="0" smtClean="0" sz="1000" spc="7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-95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100" spc="20">
                <a:solidFill>
                  <a:srgbClr val="131313"/>
                </a:solidFill>
                <a:latin typeface="Times New Roman"/>
                <a:cs typeface="Times New Roman"/>
              </a:rPr>
              <a:t>at</a:t>
            </a:r>
            <a:r>
              <a:rPr dirty="0" smtClean="0" sz="1100" spc="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0">
                <a:solidFill>
                  <a:srgbClr val="131313"/>
                </a:solidFill>
                <a:latin typeface="Times New Roman"/>
                <a:cs typeface="Times New Roman"/>
              </a:rPr>
              <a:t>(0,</a:t>
            </a:r>
            <a:r>
              <a:rPr dirty="0" smtClean="0" sz="1100" spc="-1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131313"/>
                </a:solidFill>
                <a:latin typeface="Times New Roman"/>
                <a:cs typeface="Times New Roman"/>
              </a:rPr>
              <a:t>0,</a:t>
            </a:r>
            <a:r>
              <a:rPr dirty="0" smtClean="0" sz="11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282828"/>
                </a:solidFill>
                <a:latin typeface="Times New Roman"/>
                <a:cs typeface="Times New Roman"/>
              </a:rPr>
              <a:t>5)</a:t>
            </a:r>
            <a:r>
              <a:rPr dirty="0" smtClean="0" sz="1100" spc="-14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m</a:t>
            </a:r>
            <a:r>
              <a:rPr dirty="0" smtClean="0" sz="1100" spc="1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30">
                <a:solidFill>
                  <a:srgbClr val="131313"/>
                </a:solidFill>
                <a:latin typeface="Times New Roman"/>
                <a:cs typeface="Times New Roman"/>
              </a:rPr>
              <a:t>due</a:t>
            </a:r>
            <a:r>
              <a:rPr dirty="0" smtClean="0" sz="1100" spc="1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131313"/>
                </a:solidFill>
                <a:latin typeface="Times New Roman"/>
                <a:cs typeface="Times New Roman"/>
              </a:rPr>
              <a:t>to</a:t>
            </a:r>
            <a:r>
              <a:rPr dirty="0" smtClean="0" sz="11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95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1100" spc="1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282828"/>
                </a:solidFill>
                <a:latin typeface="Times New Roman"/>
                <a:cs typeface="Times New Roman"/>
              </a:rPr>
              <a:t>of </a:t>
            </a:r>
            <a:r>
              <a:rPr dirty="0" smtClean="0" sz="1100" spc="-9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>
                <a:solidFill>
                  <a:srgbClr val="131313"/>
                </a:solidFill>
                <a:latin typeface="Times New Roman"/>
                <a:cs typeface="Times New Roman"/>
              </a:rPr>
              <a:t>SOOn</a:t>
            </a:r>
            <a:r>
              <a:rPr dirty="0" smtClean="0" sz="1100" spc="-1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 i="1">
                <a:solidFill>
                  <a:srgbClr val="131313"/>
                </a:solidFill>
                <a:latin typeface="Arial"/>
                <a:cs typeface="Arial"/>
              </a:rPr>
              <a:t>pC</a:t>
            </a:r>
            <a:r>
              <a:rPr dirty="0" smtClean="0" sz="1000" spc="70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-95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100" spc="10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5">
                <a:solidFill>
                  <a:srgbClr val="131313"/>
                </a:solidFill>
                <a:latin typeface="Times New Roman"/>
                <a:cs typeface="Times New Roman"/>
              </a:rPr>
              <a:t>uniformly</a:t>
            </a:r>
            <a:r>
              <a:rPr dirty="0" smtClean="0" sz="11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distributed</a:t>
            </a:r>
            <a:r>
              <a:rPr dirty="0" smtClean="0" sz="11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5">
                <a:solidFill>
                  <a:srgbClr val="131313"/>
                </a:solidFill>
                <a:latin typeface="Times New Roman"/>
                <a:cs typeface="Times New Roman"/>
              </a:rPr>
              <a:t>over</a:t>
            </a:r>
            <a:r>
              <a:rPr dirty="0" smtClean="0" sz="1100" spc="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110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31313"/>
                </a:solidFill>
                <a:latin typeface="Times New Roman"/>
                <a:cs typeface="Times New Roman"/>
              </a:rPr>
              <a:t>circular</a:t>
            </a:r>
            <a:r>
              <a:rPr dirty="0" smtClean="0" sz="11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31313"/>
                </a:solidFill>
                <a:latin typeface="Times New Roman"/>
                <a:cs typeface="Times New Roman"/>
              </a:rPr>
              <a:t>disk</a:t>
            </a:r>
            <a:r>
              <a:rPr dirty="0" smtClean="0" sz="1100" spc="-5">
                <a:solidFill>
                  <a:srgbClr val="131313"/>
                </a:solidFill>
                <a:latin typeface="Times New Roman"/>
                <a:cs typeface="Times New Roman"/>
              </a:rPr>
              <a:t>	</a:t>
            </a:r>
            <a:r>
              <a:rPr dirty="0" smtClean="0" sz="1150" spc="5" i="1">
                <a:solidFill>
                  <a:srgbClr val="131313"/>
                </a:solidFill>
                <a:latin typeface="Times New Roman"/>
                <a:cs typeface="Times New Roman"/>
              </a:rPr>
              <a:t>r</a:t>
            </a:r>
            <a:r>
              <a:rPr dirty="0" smtClean="0" sz="1150" spc="-6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80">
                <a:solidFill>
                  <a:srgbClr val="282828"/>
                </a:solidFill>
                <a:latin typeface="Times New Roman"/>
                <a:cs typeface="Times New Roman"/>
              </a:rPr>
              <a:t>:</a:t>
            </a:r>
            <a:r>
              <a:rPr dirty="0" smtClean="0" sz="1100" spc="140">
                <a:solidFill>
                  <a:srgbClr val="282828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65">
                <a:solidFill>
                  <a:srgbClr val="131313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-1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20">
                <a:solidFill>
                  <a:srgbClr val="131313"/>
                </a:solidFill>
                <a:latin typeface="Times New Roman"/>
                <a:cs typeface="Times New Roman"/>
              </a:rPr>
              <a:t>m,</a:t>
            </a:r>
            <a:r>
              <a:rPr dirty="0" smtClean="0" sz="1150" spc="20">
                <a:solidFill>
                  <a:srgbClr val="131313"/>
                </a:solidFill>
                <a:latin typeface="Times New Roman"/>
                <a:cs typeface="Times New Roman"/>
              </a:rPr>
              <a:t>	</a:t>
            </a:r>
            <a:r>
              <a:rPr dirty="0" smtClean="0" sz="1150" spc="5" i="1">
                <a:solidFill>
                  <a:srgbClr val="131313"/>
                </a:solidFill>
                <a:latin typeface="Times New Roman"/>
                <a:cs typeface="Times New Roman"/>
              </a:rPr>
              <a:t>z</a:t>
            </a:r>
            <a:r>
              <a:rPr dirty="0" smtClean="0" sz="1150" spc="3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85">
                <a:solidFill>
                  <a:srgbClr val="282828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18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2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150" spc="-85">
                <a:solidFill>
                  <a:srgbClr val="131313"/>
                </a:solidFill>
                <a:latin typeface="Times New Roman"/>
                <a:cs typeface="Times New Roman"/>
              </a:rPr>
              <a:t>m</a:t>
            </a:r>
            <a:r>
              <a:rPr dirty="0" smtClean="0" sz="1150" spc="-85">
                <a:solidFill>
                  <a:srgbClr val="131313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2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1100" spc="20">
                <a:solidFill>
                  <a:srgbClr val="131313"/>
                </a:solidFill>
                <a:latin typeface="Times New Roman"/>
                <a:cs typeface="Times New Roman"/>
              </a:rPr>
              <a:t>see</a:t>
            </a:r>
            <a:r>
              <a:rPr dirty="0" smtClean="0" sz="1100" spc="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Fig.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">
                <a:solidFill>
                  <a:srgbClr val="131313"/>
                </a:solidFill>
                <a:latin typeface="Times New Roman"/>
                <a:cs typeface="Times New Roman"/>
              </a:rPr>
              <a:t>2-11).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29834" y="2419228"/>
            <a:ext cx="443230" cy="598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75">
                <a:solidFill>
                  <a:srgbClr val="282828"/>
                </a:solidFill>
                <a:latin typeface="Arial"/>
                <a:cs typeface="Arial"/>
              </a:rPr>
              <a:t>:r</a:t>
            </a:r>
            <a:endParaRPr sz="9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51"/>
              </a:spcBef>
            </a:pPr>
            <a:endParaRPr sz="1400"/>
          </a:p>
          <a:p>
            <a:pPr marL="35560">
              <a:lnSpc>
                <a:spcPct val="100000"/>
              </a:lnSpc>
            </a:pPr>
            <a:r>
              <a:rPr dirty="0" smtClean="0" sz="900" spc="50">
                <a:solidFill>
                  <a:srgbClr val="565656"/>
                </a:solidFill>
                <a:latin typeface="Times New Roman"/>
                <a:cs typeface="Times New Roman"/>
              </a:rPr>
              <a:t>(0,</a:t>
            </a:r>
            <a:r>
              <a:rPr dirty="0" smtClean="0" sz="900" spc="-120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85">
                <a:solidFill>
                  <a:srgbClr val="565656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-125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45">
                <a:solidFill>
                  <a:srgbClr val="565656"/>
                </a:solidFill>
                <a:latin typeface="Times New Roman"/>
                <a:cs typeface="Times New Roman"/>
              </a:rPr>
              <a:t>S</a:t>
            </a:r>
            <a:r>
              <a:rPr dirty="0" smtClean="0" sz="900" spc="14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75686" y="3820193"/>
            <a:ext cx="2454910" cy="567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77495">
              <a:lnSpc>
                <a:spcPct val="100000"/>
              </a:lnSpc>
            </a:pPr>
            <a:r>
              <a:rPr dirty="0" smtClean="0" sz="600" spc="40" i="1">
                <a:solidFill>
                  <a:srgbClr val="565656"/>
                </a:solidFill>
                <a:latin typeface="Times New Roman"/>
                <a:cs typeface="Times New Roman"/>
              </a:rPr>
              <a:t>X</a:t>
            </a:r>
            <a:endParaRPr sz="60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......</a:t>
            </a:r>
            <a:r>
              <a:rPr dirty="0" smtClean="0" sz="1000" spc="-114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31313"/>
                </a:solidFill>
                <a:latin typeface="Times New Roman"/>
                <a:cs typeface="Times New Roman"/>
              </a:rPr>
              <a:t>Z.ll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42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950" spc="60">
                <a:solidFill>
                  <a:srgbClr val="131313"/>
                </a:solidFill>
                <a:latin typeface="Arial"/>
                <a:cs typeface="Arial"/>
              </a:rPr>
              <a:t>1be</a:t>
            </a:r>
            <a:r>
              <a:rPr dirty="0" smtClean="0" sz="950" spc="-114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95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48628" y="4847395"/>
            <a:ext cx="3825240" cy="989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15">
              <a:lnSpc>
                <a:spcPct val="100000"/>
              </a:lnSpc>
            </a:pP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-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cylindrical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coordinates,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0"/>
              </a:spcBef>
            </a:pPr>
            <a:endParaRPr sz="500"/>
          </a:p>
          <a:p>
            <a:pPr marL="2358390">
              <a:lnSpc>
                <a:spcPct val="100000"/>
              </a:lnSpc>
            </a:pPr>
            <a:r>
              <a:rPr dirty="0" smtClean="0" sz="950" spc="85">
                <a:solidFill>
                  <a:srgbClr val="131313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25">
                <a:solidFill>
                  <a:srgbClr val="131313"/>
                </a:solidFill>
                <a:latin typeface="Arial"/>
                <a:cs typeface="Arial"/>
              </a:rPr>
              <a:t>=</a:t>
            </a:r>
            <a:r>
              <a:rPr dirty="0" smtClean="0" sz="850" spc="-9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00" spc="185">
                <a:solidFill>
                  <a:srgbClr val="131313"/>
                </a:solidFill>
                <a:latin typeface="Times New Roman"/>
                <a:cs typeface="Times New Roman"/>
              </a:rPr>
              <a:t>-ra,</a:t>
            </a:r>
            <a:r>
              <a:rPr dirty="0" smtClean="0" sz="90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>
                <a:solidFill>
                  <a:srgbClr val="131313"/>
                </a:solidFill>
                <a:latin typeface="Times New Roman"/>
                <a:cs typeface="Times New Roman"/>
              </a:rPr>
              <a:t>+58,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8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Then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each</a:t>
            </a:r>
            <a:r>
              <a:rPr dirty="0" smtClean="0" sz="95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differential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results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1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differential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7"/>
              </a:spcBef>
            </a:pPr>
            <a:endParaRPr sz="550"/>
          </a:p>
          <a:p>
            <a:pPr marL="1939289" marR="12700" indent="-285750">
              <a:lnSpc>
                <a:spcPct val="82900"/>
              </a:lnSpc>
              <a:tabLst>
                <a:tab pos="3255010" algn="l"/>
              </a:tabLst>
            </a:pP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dF</a:t>
            </a:r>
            <a:r>
              <a:rPr dirty="0" smtClean="0" sz="1000" spc="-13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30">
                <a:solidFill>
                  <a:srgbClr val="282828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6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(50</a:t>
            </a:r>
            <a:r>
              <a:rPr dirty="0" smtClean="0" sz="1000" spc="-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5">
                <a:solidFill>
                  <a:srgbClr val="282828"/>
                </a:solidFill>
                <a:latin typeface="Arial"/>
                <a:cs typeface="Arial"/>
              </a:rPr>
              <a:t>x</a:t>
            </a:r>
            <a:r>
              <a:rPr dirty="0" smtClean="0" sz="950" spc="125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7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75">
                <a:solidFill>
                  <a:srgbClr val="9E9E9E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55555" sz="825" spc="82">
                <a:solidFill>
                  <a:srgbClr val="282828"/>
                </a:solidFill>
                <a:latin typeface="Arial"/>
                <a:cs typeface="Arial"/>
              </a:rPr>
              <a:t>6</a:t>
            </a:r>
            <a:r>
              <a:rPr dirty="0" smtClean="0" sz="950" spc="40">
                <a:solidFill>
                  <a:srgbClr val="282828"/>
                </a:solidFill>
                <a:latin typeface="Arial"/>
                <a:cs typeface="Arial"/>
              </a:rPr>
              <a:t>)(</a:t>
            </a:r>
            <a:r>
              <a:rPr dirty="0" smtClean="0" sz="950" spc="45">
                <a:solidFill>
                  <a:srgbClr val="282828"/>
                </a:solidFill>
                <a:latin typeface="Arial"/>
                <a:cs typeface="Arial"/>
              </a:rPr>
              <a:t>p.r</a:t>
            </a:r>
            <a:r>
              <a:rPr dirty="0" smtClean="0" sz="950" spc="-140">
                <a:solidFill>
                  <a:srgbClr val="282828"/>
                </a:solidFill>
                <a:latin typeface="Arial"/>
                <a:cs typeface="Arial"/>
              </a:rPr>
              <a:t> </a:t>
            </a:r>
            <a:r>
              <a:rPr dirty="0" smtClean="0" sz="1050" spc="5" i="1">
                <a:solidFill>
                  <a:srgbClr val="131313"/>
                </a:solidFill>
                <a:latin typeface="Times New Roman"/>
                <a:cs typeface="Times New Roman"/>
              </a:rPr>
              <a:t>dr</a:t>
            </a:r>
            <a:r>
              <a:rPr dirty="0" smtClean="0" sz="1050" spc="-7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131313"/>
                </a:solidFill>
                <a:latin typeface="Times New Roman"/>
                <a:cs typeface="Times New Roman"/>
              </a:rPr>
              <a:t>df/&gt;</a:t>
            </a:r>
            <a:r>
              <a:rPr dirty="0" smtClean="0" sz="1000" spc="-6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6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85">
                <a:solidFill>
                  <a:srgbClr val="131313"/>
                </a:solidFill>
                <a:latin typeface="Arial"/>
                <a:cs typeface="Arial"/>
              </a:rPr>
              <a:t>-r</a:t>
            </a:r>
            <a:r>
              <a:rPr dirty="0" smtClean="0" sz="950" spc="85">
                <a:solidFill>
                  <a:srgbClr val="131313"/>
                </a:solidFill>
                <a:latin typeface="Arial"/>
                <a:cs typeface="Arial"/>
              </a:rPr>
              <a:t>  </a:t>
            </a:r>
            <a:r>
              <a:rPr dirty="0" smtClean="0" sz="950" spc="-12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85">
                <a:solidFill>
                  <a:srgbClr val="131313"/>
                </a:solidFill>
                <a:latin typeface="Arial"/>
                <a:cs typeface="Arial"/>
              </a:rPr>
              <a:t>r</a:t>
            </a:r>
            <a:r>
              <a:rPr dirty="0" smtClean="0" sz="950" spc="-3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1000" spc="90">
                <a:solidFill>
                  <a:srgbClr val="131313"/>
                </a:solidFill>
                <a:latin typeface="Times New Roman"/>
                <a:cs typeface="Times New Roman"/>
              </a:rPr>
              <a:t>+Sa,</a:t>
            </a:r>
            <a:r>
              <a:rPr dirty="0" smtClean="0" sz="1000" spc="7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4n(1</a:t>
            </a:r>
            <a:r>
              <a:rPr dirty="0" smtClean="0" sz="1000" spc="1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120">
                <a:solidFill>
                  <a:srgbClr val="565656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2407" sz="900" spc="97">
                <a:solidFill>
                  <a:srgbClr val="282828"/>
                </a:solidFill>
                <a:latin typeface="Times New Roman"/>
                <a:cs typeface="Times New Roman"/>
              </a:rPr>
              <a:t>9</a:t>
            </a:r>
            <a:r>
              <a:rPr dirty="0" smtClean="0" sz="950" spc="-15">
                <a:solidFill>
                  <a:srgbClr val="282828"/>
                </a:solidFill>
                <a:latin typeface="Times New Roman"/>
                <a:cs typeface="Times New Roman"/>
              </a:rPr>
              <a:t>/36.7r</a:t>
            </a:r>
            <a:r>
              <a:rPr dirty="0" smtClean="0" sz="950" spc="-10">
                <a:solidFill>
                  <a:srgbClr val="282828"/>
                </a:solidFill>
                <a:latin typeface="Times New Roman"/>
                <a:cs typeface="Times New Roman"/>
              </a:rPr>
              <a:t>)(</a:t>
            </a:r>
            <a:r>
              <a:rPr dirty="0" smtClean="0" sz="950" spc="10">
                <a:solidFill>
                  <a:srgbClr val="282828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37037" sz="900" spc="165">
                <a:solidFill>
                  <a:srgbClr val="282828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7037" sz="900" spc="-22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14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950" spc="30">
                <a:solidFill>
                  <a:srgbClr val="282828"/>
                </a:solidFill>
                <a:latin typeface="Times New Roman"/>
                <a:cs typeface="Times New Roman"/>
              </a:rPr>
              <a:t>25)</a:t>
            </a:r>
            <a:r>
              <a:rPr dirty="0" smtClean="0" sz="950" spc="30">
                <a:solidFill>
                  <a:srgbClr val="282828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15">
                <a:solidFill>
                  <a:srgbClr val="282828"/>
                </a:solidFill>
                <a:latin typeface="Times New Roman"/>
                <a:cs typeface="Times New Roman"/>
              </a:rPr>
              <a:t>Vr'i</a:t>
            </a:r>
            <a:r>
              <a:rPr dirty="0" smtClean="0" sz="950" spc="-6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45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950" spc="-40" i="1">
                <a:solidFill>
                  <a:srgbClr val="131313"/>
                </a:solidFill>
                <a:latin typeface="Arial"/>
                <a:cs typeface="Arial"/>
              </a:rPr>
              <a:t>25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93152" y="5876702"/>
            <a:ext cx="4946015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45">
                <a:solidFill>
                  <a:srgbClr val="131313"/>
                </a:solidFill>
                <a:latin typeface="Times New Roman"/>
                <a:cs typeface="Times New Roman"/>
              </a:rPr>
              <a:t>Before</a:t>
            </a:r>
            <a:r>
              <a:rPr dirty="0" smtClean="0" sz="11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integrating</a:t>
            </a:r>
            <a:r>
              <a:rPr dirty="0" smtClean="0" sz="950" spc="-1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25">
                <a:solidFill>
                  <a:srgbClr val="565656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155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note</a:t>
            </a:r>
            <a:r>
              <a:rPr dirty="0" smtClean="0" sz="95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28282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6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radial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282828"/>
                </a:solidFill>
                <a:latin typeface="Times New Roman"/>
                <a:cs typeface="Times New Roman"/>
              </a:rPr>
              <a:t>components</a:t>
            </a:r>
            <a:r>
              <a:rPr dirty="0" smtClean="0" sz="950" spc="3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60">
                <a:solidFill>
                  <a:srgbClr val="131313"/>
                </a:solidFill>
                <a:latin typeface="Times New Roman"/>
                <a:cs typeface="Times New Roman"/>
              </a:rPr>
              <a:t>will</a:t>
            </a:r>
            <a:r>
              <a:rPr dirty="0" smtClean="0" sz="1100" spc="-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282828"/>
                </a:solidFill>
                <a:latin typeface="Times New Roman"/>
                <a:cs typeface="Times New Roman"/>
              </a:rPr>
              <a:t>cancel</a:t>
            </a:r>
            <a:r>
              <a:rPr dirty="0" smtClean="0" sz="950" spc="3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282828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7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31313"/>
                </a:solidFill>
                <a:latin typeface="Times New Roman"/>
                <a:cs typeface="Times New Roman"/>
              </a:rPr>
              <a:t>that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0">
                <a:solidFill>
                  <a:srgbClr val="131313"/>
                </a:solidFill>
                <a:latin typeface="Times New Roman"/>
                <a:cs typeface="Times New Roman"/>
              </a:rPr>
              <a:t>a.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>
                <a:solidFill>
                  <a:srgbClr val="282828"/>
                </a:solidFill>
                <a:latin typeface="Times New Roman"/>
                <a:cs typeface="Times New Roman"/>
              </a:rPr>
              <a:t>is</a:t>
            </a:r>
            <a:r>
              <a:rPr dirty="0" smtClean="0" sz="900" spc="4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constant.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Hence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07209" y="5874194"/>
            <a:ext cx="2202815" cy="468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20">
                <a:solidFill>
                  <a:srgbClr val="131313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-80">
                <a:solidFill>
                  <a:srgbClr val="282828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5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3000" spc="-585" i="1">
                <a:solidFill>
                  <a:srgbClr val="131313"/>
                </a:solidFill>
                <a:latin typeface="Times New Roman"/>
                <a:cs typeface="Times New Roman"/>
              </a:rPr>
              <a:t>iu</a:t>
            </a:r>
            <a:r>
              <a:rPr dirty="0" smtClean="0" sz="3000" spc="-390" i="1">
                <a:solidFill>
                  <a:srgbClr val="131313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300" i="1">
                <a:solidFill>
                  <a:srgbClr val="131313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-35" i="1">
                <a:solidFill>
                  <a:srgbClr val="414141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90" i="1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31313"/>
                </a:solidFill>
                <a:latin typeface="Times New Roman"/>
                <a:cs typeface="Times New Roman"/>
              </a:rPr>
              <a:t>(50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5">
                <a:solidFill>
                  <a:srgbClr val="131313"/>
                </a:solidFill>
                <a:latin typeface="Times New Roman"/>
                <a:cs typeface="Times New Roman"/>
              </a:rPr>
              <a:t>x</a:t>
            </a:r>
            <a:r>
              <a:rPr dirty="0" smtClean="0" sz="110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1000" spc="-10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140">
                <a:solidFill>
                  <a:srgbClr val="878787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5">
                <a:solidFill>
                  <a:srgbClr val="878787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282828"/>
                </a:solidFill>
                <a:latin typeface="Times New Roman"/>
                <a:cs typeface="Times New Roman"/>
              </a:rPr>
              <a:t>(0.2</a:t>
            </a:r>
            <a:r>
              <a:rPr dirty="0" smtClean="0" sz="1000" spc="-5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65">
                <a:solidFill>
                  <a:srgbClr val="282828"/>
                </a:solidFill>
                <a:latin typeface="Times New Roman"/>
                <a:cs typeface="Times New Roman"/>
              </a:rPr>
              <a:t>x</a:t>
            </a:r>
            <a:r>
              <a:rPr dirty="0" smtClean="0" sz="1100" spc="-2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131313"/>
                </a:solidFill>
                <a:latin typeface="Times New Roman"/>
                <a:cs typeface="Times New Roman"/>
              </a:rPr>
              <a:t>t</a:t>
            </a:r>
            <a:r>
              <a:rPr dirty="0" smtClean="0" sz="1100" spc="45">
                <a:solidFill>
                  <a:srgbClr val="131313"/>
                </a:solidFill>
                <a:latin typeface="Times New Roman"/>
                <a:cs typeface="Times New Roman"/>
              </a:rPr>
              <a:t>o</a:t>
            </a:r>
            <a:r>
              <a:rPr dirty="0" smtClean="0" sz="1100" spc="45">
                <a:solidFill>
                  <a:srgbClr val="878787"/>
                </a:solidFill>
                <a:latin typeface="Times New Roman"/>
                <a:cs typeface="Times New Roman"/>
              </a:rPr>
              <a:t>-</a:t>
            </a:r>
            <a:r>
              <a:rPr dirty="0" smtClean="0" sz="1100" spc="20">
                <a:solidFill>
                  <a:srgbClr val="131313"/>
                </a:solidFill>
                <a:latin typeface="Times New Roman"/>
                <a:cs typeface="Times New Roman"/>
              </a:rPr>
              <a:t>•)sr</a:t>
            </a:r>
            <a:r>
              <a:rPr dirty="0" smtClean="0" sz="1100" spc="-1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 i="1">
                <a:solidFill>
                  <a:srgbClr val="131313"/>
                </a:solidFill>
                <a:latin typeface="Times New Roman"/>
                <a:cs typeface="Times New Roman"/>
              </a:rPr>
              <a:t>dr</a:t>
            </a:r>
            <a:r>
              <a:rPr dirty="0" smtClean="0" sz="1050" spc="-7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55" i="1">
                <a:solidFill>
                  <a:srgbClr val="131313"/>
                </a:solidFill>
                <a:latin typeface="Times New Roman"/>
                <a:cs typeface="Times New Roman"/>
              </a:rPr>
              <a:t>d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29140" y="6248925"/>
            <a:ext cx="159766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79550" algn="l"/>
              </a:tabLst>
            </a:pPr>
            <a:r>
              <a:rPr dirty="0" smtClean="0" sz="1000" spc="40">
                <a:solidFill>
                  <a:srgbClr val="131313"/>
                </a:solidFill>
                <a:latin typeface="Times New Roman"/>
                <a:cs typeface="Times New Roman"/>
              </a:rPr>
              <a:t>4n(1</a:t>
            </a:r>
            <a:r>
              <a:rPr dirty="0" smtClean="0" sz="1000" spc="6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75">
                <a:solidFill>
                  <a:srgbClr val="414141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30303" sz="825" spc="127">
                <a:solidFill>
                  <a:srgbClr val="414141"/>
                </a:solidFill>
                <a:latin typeface="Times New Roman"/>
                <a:cs typeface="Times New Roman"/>
              </a:rPr>
              <a:t>9</a:t>
            </a:r>
            <a:r>
              <a:rPr dirty="0" smtClean="0" sz="950" spc="75">
                <a:solidFill>
                  <a:srgbClr val="414141"/>
                </a:solidFill>
                <a:latin typeface="Times New Roman"/>
                <a:cs typeface="Times New Roman"/>
              </a:rPr>
              <a:t>/</a:t>
            </a:r>
            <a:r>
              <a:rPr dirty="0" smtClean="0" sz="950" spc="5">
                <a:solidFill>
                  <a:srgbClr val="414141"/>
                </a:solidFill>
                <a:latin typeface="Times New Roman"/>
                <a:cs typeface="Times New Roman"/>
              </a:rPr>
              <a:t>3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6Jr)(</a:t>
            </a:r>
            <a:r>
              <a:rPr dirty="0" smtClean="0" sz="950" spc="35">
                <a:solidFill>
                  <a:srgbClr val="131313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30303" sz="825" spc="209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30303" sz="825" spc="-7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90">
                <a:solidFill>
                  <a:srgbClr val="131313"/>
                </a:solidFill>
                <a:latin typeface="Arial"/>
                <a:cs typeface="Arial"/>
              </a:rPr>
              <a:t>+</a:t>
            </a:r>
            <a:r>
              <a:rPr dirty="0" smtClean="0" sz="950" spc="-85">
                <a:solidFill>
                  <a:srgbClr val="131313"/>
                </a:solidFill>
                <a:latin typeface="Times New Roman"/>
                <a:cs typeface="Times New Roman"/>
              </a:rPr>
              <a:t>25)</a:t>
            </a:r>
            <a:r>
              <a:rPr dirty="0" smtClean="0" sz="950" spc="-90">
                <a:solidFill>
                  <a:srgbClr val="131313"/>
                </a:solidFill>
                <a:latin typeface="Times New Roman"/>
                <a:cs typeface="Times New Roman"/>
              </a:rPr>
              <a:t>3/Z</a:t>
            </a:r>
            <a:r>
              <a:rPr dirty="0" smtClean="0" sz="950" spc="-90">
                <a:solidFill>
                  <a:srgbClr val="131313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75">
                <a:solidFill>
                  <a:srgbClr val="131313"/>
                </a:solidFill>
                <a:latin typeface="Times New Roman"/>
                <a:cs typeface="Times New Roman"/>
              </a:rPr>
              <a:t>a,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66094" y="7024070"/>
            <a:ext cx="4407535" cy="967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66060" algn="l"/>
              </a:tabLst>
            </a:pPr>
            <a:r>
              <a:rPr dirty="0" smtClean="0" sz="1100" spc="15">
                <a:solidFill>
                  <a:srgbClr val="131313"/>
                </a:solidFill>
                <a:latin typeface="Times New Roman"/>
                <a:cs typeface="Times New Roman"/>
              </a:rPr>
              <a:t>Repeat</a:t>
            </a:r>
            <a:r>
              <a:rPr dirty="0" smtClean="0" sz="1100" spc="1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0">
                <a:solidFill>
                  <a:srgbClr val="131313"/>
                </a:solidFill>
                <a:latin typeface="Times New Roman"/>
                <a:cs typeface="Times New Roman"/>
              </a:rPr>
              <a:t>Problem</a:t>
            </a:r>
            <a:r>
              <a:rPr dirty="0" smtClean="0" sz="1100" spc="10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131313"/>
                </a:solidFill>
                <a:latin typeface="Times New Roman"/>
                <a:cs typeface="Times New Roman"/>
              </a:rPr>
              <a:t>2.4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0">
                <a:solidFill>
                  <a:srgbClr val="131313"/>
                </a:solidFill>
                <a:latin typeface="Times New Roman"/>
                <a:cs typeface="Times New Roman"/>
              </a:rPr>
              <a:t>for</a:t>
            </a:r>
            <a:r>
              <a:rPr dirty="0" smtClean="0" sz="1100" spc="7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5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31313"/>
                </a:solidFill>
                <a:latin typeface="Times New Roman"/>
                <a:cs typeface="Times New Roman"/>
              </a:rPr>
              <a:t>disk</a:t>
            </a:r>
            <a:r>
              <a:rPr dirty="0" smtClean="0" sz="11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31313"/>
                </a:solidFill>
                <a:latin typeface="Times New Roman"/>
                <a:cs typeface="Times New Roman"/>
              </a:rPr>
              <a:t>of</a:t>
            </a:r>
            <a:r>
              <a:rPr dirty="0" smtClean="0" sz="1100" spc="9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31313"/>
                </a:solidFill>
                <a:latin typeface="Times New Roman"/>
                <a:cs typeface="Times New Roman"/>
              </a:rPr>
              <a:t>radiu</a:t>
            </a:r>
            <a:r>
              <a:rPr dirty="0" smtClean="0" sz="1100" spc="-40">
                <a:solidFill>
                  <a:srgbClr val="131313"/>
                </a:solidFill>
                <a:latin typeface="Times New Roman"/>
                <a:cs typeface="Times New Roman"/>
              </a:rPr>
              <a:t>s</a:t>
            </a:r>
            <a:r>
              <a:rPr dirty="0" smtClean="0" sz="1100" spc="90" u="sng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10" u="sng">
                <a:solidFill>
                  <a:srgbClr val="282828"/>
                </a:solidFill>
                <a:latin typeface="Times New Roman"/>
                <a:cs typeface="Times New Roman"/>
              </a:rPr>
              <a:t>2m</a:t>
            </a:r>
            <a:r>
              <a:rPr dirty="0" smtClean="0" sz="1100" spc="45" u="sng">
                <a:solidFill>
                  <a:srgbClr val="282828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45" u="sng">
                <a:solidFill>
                  <a:srgbClr val="282828"/>
                </a:solidFill>
                <a:latin typeface="Times New Roman"/>
                <a:cs typeface="Times New Roman"/>
              </a:rPr>
              <a:t> 	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6"/>
              </a:spcBef>
            </a:pPr>
            <a:endParaRPr sz="500"/>
          </a:p>
          <a:p>
            <a:pPr marL="250825">
              <a:lnSpc>
                <a:spcPct val="100000"/>
              </a:lnSpc>
            </a:pP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Reducing</a:t>
            </a:r>
            <a:r>
              <a:rPr dirty="0" smtClean="0" sz="950" spc="7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31313"/>
                </a:solidFill>
                <a:latin typeface="Arial"/>
                <a:cs typeface="Arial"/>
              </a:rPr>
              <a:t>the</a:t>
            </a:r>
            <a:r>
              <a:rPr dirty="0" smtClean="0" sz="950" spc="2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radius</a:t>
            </a:r>
            <a:r>
              <a:rPr dirty="0" smtClean="0" sz="950" spc="-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31313"/>
                </a:solidFill>
                <a:latin typeface="Times New Roman"/>
                <a:cs typeface="Times New Roman"/>
              </a:rPr>
              <a:t>has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two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effect</a:t>
            </a:r>
            <a:r>
              <a:rPr dirty="0" smtClean="0" sz="950" spc="35">
                <a:solidFill>
                  <a:srgbClr val="131313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325">
                <a:solidFill>
                  <a:srgbClr val="414141"/>
                </a:solidFill>
                <a:latin typeface="Times New Roman"/>
                <a:cs typeface="Times New Roman"/>
              </a:rPr>
              <a:t>:</a:t>
            </a:r>
            <a:r>
              <a:rPr dirty="0" smtClean="0" sz="950" spc="40">
                <a:solidFill>
                  <a:srgbClr val="28282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950" spc="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282828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-1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increased</a:t>
            </a:r>
            <a:r>
              <a:rPr dirty="0" smtClean="0" sz="95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>
                <a:solidFill>
                  <a:srgbClr val="131313"/>
                </a:solidFill>
                <a:latin typeface="Arial"/>
                <a:cs typeface="Arial"/>
              </a:rPr>
              <a:t>by</a:t>
            </a:r>
            <a:r>
              <a:rPr dirty="0" smtClean="0" sz="900" spc="15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110">
                <a:solidFill>
                  <a:srgbClr val="131313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factor</a:t>
            </a:r>
            <a:endParaRPr sz="950">
              <a:latin typeface="Times New Roman"/>
              <a:cs typeface="Times New Roman"/>
            </a:endParaRPr>
          </a:p>
          <a:p>
            <a:pPr marL="2323465">
              <a:lnSpc>
                <a:spcPts val="1595"/>
              </a:lnSpc>
              <a:spcBef>
                <a:spcPts val="470"/>
              </a:spcBef>
            </a:pPr>
            <a:r>
              <a:rPr dirty="0" smtClean="0" sz="1000" spc="-45" i="1">
                <a:solidFill>
                  <a:srgbClr val="131313"/>
                </a:solidFill>
                <a:latin typeface="Times New Roman"/>
                <a:cs typeface="Times New Roman"/>
              </a:rPr>
              <a:t>Pz</a:t>
            </a:r>
            <a:r>
              <a:rPr dirty="0" smtClean="0" sz="1000" spc="-25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30">
                <a:solidFill>
                  <a:srgbClr val="282828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5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31313"/>
                </a:solidFill>
                <a:latin typeface="Times New Roman"/>
                <a:cs typeface="Times New Roman"/>
              </a:rPr>
              <a:t>(5)2</a:t>
            </a:r>
            <a:r>
              <a:rPr dirty="0" smtClean="0" sz="1000" spc="-12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90">
                <a:solidFill>
                  <a:srgbClr val="414141"/>
                </a:solidFill>
                <a:latin typeface="Times New Roman"/>
                <a:cs typeface="Times New Roman"/>
              </a:rPr>
              <a:t>-</a:t>
            </a:r>
            <a:r>
              <a:rPr dirty="0" smtClean="0" sz="950" spc="175">
                <a:solidFill>
                  <a:srgbClr val="131313"/>
                </a:solidFill>
                <a:latin typeface="Times New Roman"/>
                <a:cs typeface="Times New Roman"/>
              </a:rPr>
              <a:t>6</a:t>
            </a:r>
            <a:r>
              <a:rPr dirty="0" smtClean="0" sz="950" spc="-11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131313"/>
                </a:solidFill>
                <a:latin typeface="Times New Roman"/>
                <a:cs typeface="Times New Roman"/>
              </a:rPr>
              <a:t>25</a:t>
            </a:r>
            <a:endParaRPr sz="1000">
              <a:latin typeface="Times New Roman"/>
              <a:cs typeface="Times New Roman"/>
            </a:endParaRPr>
          </a:p>
          <a:p>
            <a:pPr marL="2323465">
              <a:lnSpc>
                <a:spcPts val="869"/>
              </a:lnSpc>
              <a:tabLst>
                <a:tab pos="2964180" algn="l"/>
              </a:tabLst>
            </a:pPr>
            <a:r>
              <a:rPr dirty="0" smtClean="0" sz="950" spc="160">
                <a:solidFill>
                  <a:srgbClr val="131313"/>
                </a:solidFill>
                <a:latin typeface="Times New Roman"/>
                <a:cs typeface="Times New Roman"/>
              </a:rPr>
              <a:t>p</a:t>
            </a:r>
            <a:r>
              <a:rPr dirty="0" smtClean="0" sz="950" spc="145">
                <a:solidFill>
                  <a:srgbClr val="414141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145">
                <a:solidFill>
                  <a:srgbClr val="414141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10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(2)2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180">
                <a:solidFill>
                  <a:srgbClr val="131313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while</a:t>
            </a:r>
            <a:r>
              <a:rPr dirty="0" smtClean="0" sz="950" spc="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6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integral</a:t>
            </a:r>
            <a:r>
              <a:rPr dirty="0" smtClean="0" sz="950" spc="4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over</a:t>
            </a:r>
            <a:r>
              <a:rPr dirty="0" smtClean="0" sz="950" spc="4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5" i="1">
                <a:solidFill>
                  <a:srgbClr val="131313"/>
                </a:solidFill>
                <a:latin typeface="Times New Roman"/>
                <a:cs typeface="Times New Roman"/>
              </a:rPr>
              <a:t>r</a:t>
            </a:r>
            <a:r>
              <a:rPr dirty="0" smtClean="0" sz="1150" spc="-60" i="1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becomes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25702" y="7913192"/>
            <a:ext cx="1199515" cy="534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1299" sz="4425" spc="-750">
                <a:solidFill>
                  <a:srgbClr val="131313"/>
                </a:solidFill>
                <a:latin typeface="Arial"/>
                <a:cs typeface="Arial"/>
              </a:rPr>
              <a:t>1</a:t>
            </a:r>
            <a:r>
              <a:rPr dirty="0" smtClean="0" sz="950" spc="95">
                <a:solidFill>
                  <a:srgbClr val="131313"/>
                </a:solidFill>
                <a:latin typeface="Arial"/>
                <a:cs typeface="Arial"/>
              </a:rPr>
              <a:t>(</a:t>
            </a:r>
            <a:r>
              <a:rPr dirty="0" smtClean="0" sz="950" spc="45">
                <a:solidFill>
                  <a:srgbClr val="131313"/>
                </a:solidFill>
                <a:latin typeface="Arial"/>
                <a:cs typeface="Arial"/>
              </a:rPr>
              <a:t>r</a:t>
            </a:r>
            <a:r>
              <a:rPr dirty="0" smtClean="0" baseline="4629" sz="900" spc="89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r>
              <a:rPr dirty="0" smtClean="0" baseline="4629" sz="90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45">
                <a:solidFill>
                  <a:srgbClr val="282828"/>
                </a:solidFill>
                <a:latin typeface="Arial"/>
                <a:cs typeface="Arial"/>
              </a:rPr>
              <a:t>+</a:t>
            </a:r>
            <a:r>
              <a:rPr dirty="0" smtClean="0" sz="1000" spc="-15">
                <a:solidFill>
                  <a:srgbClr val="131313"/>
                </a:solidFill>
                <a:latin typeface="Times New Roman"/>
                <a:cs typeface="Times New Roman"/>
              </a:rPr>
              <a:t>2S</a:t>
            </a:r>
            <a:r>
              <a:rPr dirty="0" smtClean="0" sz="1000" spc="-45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-70">
                <a:solidFill>
                  <a:srgbClr val="414141"/>
                </a:solidFill>
                <a:latin typeface="Times New Roman"/>
                <a:cs typeface="Times New Roman"/>
              </a:rPr>
              <a:t>ll2</a:t>
            </a:r>
            <a:r>
              <a:rPr dirty="0" smtClean="0" sz="1000" spc="-110">
                <a:solidFill>
                  <a:srgbClr val="414141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30">
                <a:solidFill>
                  <a:srgbClr val="282828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9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1000" spc="-25">
                <a:solidFill>
                  <a:srgbClr val="414141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0">
                <a:solidFill>
                  <a:srgbClr val="131313"/>
                </a:solidFill>
                <a:latin typeface="Times New Roman"/>
                <a:cs typeface="Times New Roman"/>
              </a:rPr>
              <a:t>0143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07209" y="8042740"/>
            <a:ext cx="71120" cy="10413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60">
                <a:solidFill>
                  <a:srgbClr val="131313"/>
                </a:solidFill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51735" y="8038007"/>
            <a:ext cx="214629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45" i="1">
                <a:solidFill>
                  <a:srgbClr val="131313"/>
                </a:solidFill>
                <a:latin typeface="Times New Roman"/>
                <a:cs typeface="Times New Roman"/>
              </a:rPr>
              <a:t>rdr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28808" y="8132247"/>
            <a:ext cx="53276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5">
                <a:solidFill>
                  <a:srgbClr val="282828"/>
                </a:solidFill>
                <a:latin typeface="Times New Roman"/>
                <a:cs typeface="Times New Roman"/>
              </a:rPr>
              <a:t>instead</a:t>
            </a:r>
            <a:r>
              <a:rPr dirty="0" smtClean="0" sz="950" spc="10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282828"/>
                </a:solidFill>
                <a:latin typeface="Times New Roman"/>
                <a:cs typeface="Times New Roman"/>
              </a:rPr>
              <a:t>of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74027" y="7949714"/>
            <a:ext cx="1194435" cy="4940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8928" sz="4200" spc="-1125" i="1">
                <a:solidFill>
                  <a:srgbClr val="131313"/>
                </a:solidFill>
                <a:latin typeface="Arial"/>
                <a:cs typeface="Arial"/>
              </a:rPr>
              <a:t>L</a:t>
            </a:r>
            <a:r>
              <a:rPr dirty="0" smtClean="0" baseline="-8928" sz="4200" spc="-667" i="1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0">
                <a:solidFill>
                  <a:srgbClr val="131313"/>
                </a:solidFill>
                <a:latin typeface="Times New Roman"/>
                <a:cs typeface="Times New Roman"/>
              </a:rPr>
              <a:t>,Z</a:t>
            </a:r>
            <a:r>
              <a:rPr dirty="0" smtClean="0" sz="950" spc="-5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114">
                <a:solidFill>
                  <a:srgbClr val="282828"/>
                </a:solidFill>
                <a:latin typeface="Arial"/>
                <a:cs typeface="Arial"/>
              </a:rPr>
              <a:t>+</a:t>
            </a:r>
            <a:r>
              <a:rPr dirty="0" smtClean="0" sz="950" spc="-75">
                <a:solidFill>
                  <a:srgbClr val="282828"/>
                </a:solidFill>
                <a:latin typeface="Times New Roman"/>
                <a:cs typeface="Times New Roman"/>
              </a:rPr>
              <a:t>25)</a:t>
            </a:r>
            <a:r>
              <a:rPr dirty="0" smtClean="0" sz="950" spc="-80">
                <a:solidFill>
                  <a:srgbClr val="282828"/>
                </a:solidFill>
                <a:latin typeface="Times New Roman"/>
                <a:cs typeface="Times New Roman"/>
              </a:rPr>
              <a:t>3/Z</a:t>
            </a:r>
            <a:r>
              <a:rPr dirty="0" smtClean="0" sz="950" spc="-4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30">
                <a:solidFill>
                  <a:srgbClr val="131313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9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30">
                <a:solidFill>
                  <a:srgbClr val="414141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0586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55536" y="8027410"/>
            <a:ext cx="45974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6540" algn="l"/>
              </a:tabLst>
            </a:pPr>
            <a:r>
              <a:rPr dirty="0" smtClean="0" sz="950" spc="-45" i="1">
                <a:solidFill>
                  <a:srgbClr val="414141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-45" i="1">
                <a:solidFill>
                  <a:srgbClr val="414141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90" i="1">
                <a:solidFill>
                  <a:srgbClr val="131313"/>
                </a:solidFill>
                <a:latin typeface="Times New Roman"/>
                <a:cs typeface="Times New Roman"/>
              </a:rPr>
              <a:t>rdr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60271" y="8440928"/>
            <a:ext cx="1156335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60">
                <a:solidFill>
                  <a:srgbClr val="131313"/>
                </a:solidFill>
                <a:latin typeface="Arial"/>
                <a:cs typeface="Arial"/>
              </a:rPr>
              <a:t>1be</a:t>
            </a:r>
            <a:r>
              <a:rPr dirty="0" smtClean="0" sz="950" spc="-70">
                <a:solidFill>
                  <a:srgbClr val="131313"/>
                </a:solidFill>
                <a:latin typeface="Arial"/>
                <a:cs typeface="Arial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resulting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force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96953" y="8824800"/>
            <a:ext cx="42545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5000" sz="1500" spc="179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100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-8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0586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72971" y="8686637"/>
            <a:ext cx="22421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85">
                <a:solidFill>
                  <a:srgbClr val="131313"/>
                </a:solidFill>
                <a:latin typeface="Arial"/>
                <a:cs typeface="Arial"/>
              </a:rPr>
              <a:t>F</a:t>
            </a:r>
            <a:r>
              <a:rPr dirty="0" smtClean="0" sz="1400" spc="-130">
                <a:solidFill>
                  <a:srgbClr val="131313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15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31313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-15">
                <a:solidFill>
                  <a:srgbClr val="131313"/>
                </a:solidFill>
                <a:latin typeface="Times New Roman"/>
                <a:cs typeface="Times New Roman"/>
              </a:rPr>
              <a:t>6</a:t>
            </a:r>
            <a:r>
              <a:rPr dirty="0" smtClean="0" sz="950" spc="5">
                <a:solidFill>
                  <a:srgbClr val="565656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25)</a:t>
            </a:r>
            <a:r>
              <a:rPr dirty="0" smtClean="0" sz="950" spc="1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5000" sz="1500" spc="22">
                <a:solidFill>
                  <a:srgbClr val="131313"/>
                </a:solidFill>
                <a:latin typeface="Times New Roman"/>
                <a:cs typeface="Times New Roman"/>
              </a:rPr>
              <a:t>0</a:t>
            </a:r>
            <a:r>
              <a:rPr dirty="0" smtClean="0" baseline="25000" sz="1500" spc="-330">
                <a:solidFill>
                  <a:srgbClr val="131313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254">
                <a:solidFill>
                  <a:srgbClr val="131313"/>
                </a:solidFill>
                <a:latin typeface="Times New Roman"/>
                <a:cs typeface="Times New Roman"/>
              </a:rPr>
              <a:t>_</a:t>
            </a:r>
            <a:r>
              <a:rPr dirty="0" smtClean="0" baseline="25000" sz="1500" spc="22">
                <a:solidFill>
                  <a:srgbClr val="131313"/>
                </a:solidFill>
                <a:latin typeface="Times New Roman"/>
                <a:cs typeface="Times New Roman"/>
              </a:rPr>
              <a:t>0143</a:t>
            </a:r>
            <a:r>
              <a:rPr dirty="0" smtClean="0" baseline="25000" sz="1500" spc="60">
                <a:solidFill>
                  <a:srgbClr val="131313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20">
                <a:solidFill>
                  <a:srgbClr val="131313"/>
                </a:solidFill>
                <a:latin typeface="Times New Roman"/>
                <a:cs typeface="Times New Roman"/>
              </a:rPr>
              <a:t>(1</a:t>
            </a:r>
            <a:r>
              <a:rPr dirty="0" smtClean="0" sz="950" spc="10">
                <a:solidFill>
                  <a:srgbClr val="131313"/>
                </a:solidFill>
                <a:latin typeface="Times New Roman"/>
                <a:cs typeface="Times New Roman"/>
              </a:rPr>
              <a:t>6</a:t>
            </a:r>
            <a:r>
              <a:rPr dirty="0" smtClean="0" sz="950" spc="30">
                <a:solidFill>
                  <a:srgbClr val="414141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110">
                <a:solidFill>
                  <a:srgbClr val="131313"/>
                </a:solidFill>
                <a:latin typeface="Times New Roman"/>
                <a:cs typeface="Times New Roman"/>
              </a:rPr>
              <a:t>561</a:t>
            </a:r>
            <a:r>
              <a:rPr dirty="0" smtClean="0" sz="950" spc="-200">
                <a:solidFill>
                  <a:srgbClr val="131313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310">
                <a:solidFill>
                  <a:srgbClr val="565656"/>
                </a:solidFill>
                <a:latin typeface="Times New Roman"/>
                <a:cs typeface="Times New Roman"/>
              </a:rPr>
              <a:t>,</a:t>
            </a:r>
            <a:r>
              <a:rPr dirty="0" smtClean="0" sz="900" spc="229">
                <a:solidFill>
                  <a:srgbClr val="131313"/>
                </a:solidFill>
                <a:latin typeface="Arial"/>
                <a:cs typeface="Arial"/>
              </a:rPr>
              <a:t>N)</a:t>
            </a:r>
            <a:r>
              <a:rPr dirty="0" smtClean="0" sz="900" spc="120">
                <a:solidFill>
                  <a:srgbClr val="131313"/>
                </a:solidFill>
                <a:latin typeface="Arial"/>
                <a:cs typeface="Arial"/>
              </a:rPr>
              <a:t>:</a:t>
            </a:r>
            <a:r>
              <a:rPr dirty="0" smtClean="0" sz="900" spc="160">
                <a:solidFill>
                  <a:srgbClr val="131313"/>
                </a:solidFill>
                <a:latin typeface="Arial"/>
                <a:cs typeface="Arial"/>
              </a:rPr>
              <a:t>:</a:t>
            </a:r>
            <a:r>
              <a:rPr dirty="0" smtClean="0" sz="950" spc="40">
                <a:solidFill>
                  <a:srgbClr val="282828"/>
                </a:solidFill>
                <a:latin typeface="Times New Roman"/>
                <a:cs typeface="Times New Roman"/>
              </a:rPr>
              <a:t>25.27•,</a:t>
            </a:r>
            <a:r>
              <a:rPr dirty="0" smtClean="0" sz="950" spc="-35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31313"/>
                </a:solidFill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2018-11-10T01:00:32Z</dcterms:created>
  <dcterms:modified xsi:type="dcterms:W3CDTF">2018-11-10T01:00:32Z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2018-02-04T00:00:00Z</vt:filetime>
  </property>
  <property fmtid="{D5CDD505-2E9C-101B-9397-08002B2CF9AE}" pid="3" name="LastSaved">
    <vt:filetime>2018-11-09T00:00:00Z</vt:filetime>
  </property>
</Properties>
</file>